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12801600" cx="96012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032">
          <p15:clr>
            <a:srgbClr val="A4A3A4"/>
          </p15:clr>
        </p15:guide>
        <p15:guide id="2" pos="30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032" orient="horz"/>
        <p:guide pos="302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2271713" y="1143000"/>
            <a:ext cx="231457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pt-B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2271713" y="1143000"/>
            <a:ext cx="231457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dfd641a403_0_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6" name="Google Shape;206;g2dfd641a403_0_83: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dfd641a403_0_9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0" name="Google Shape;220;g2dfd641a403_0_98: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dfd641a403_0_1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4" name="Google Shape;234;g2dfd641a403_0_112: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e0198f6037_1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8" name="Google Shape;248;g2e0198f6037_1_1: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e0198f6037_1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9" name="Google Shape;259;g2e0198f6037_1_13: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e0198f6037_1_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3" name="Google Shape;273;g2e0198f6037_1_31: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e0198f6037_1_4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7" name="Google Shape;287;g2e0198f6037_1_48: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e0198f6037_1_6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1" name="Google Shape;301;g2e0198f6037_1_63: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e0198f6037_1_7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2" name="Google Shape;312;g2e0198f6037_1_75: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e0198f6037_1_9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6" name="Google Shape;326;g2e0198f6037_1_95: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7" name="Google Shape;107;p2:notes"/>
          <p:cNvSpPr/>
          <p:nvPr>
            <p:ph idx="2" type="sldImg"/>
          </p:nvPr>
        </p:nvSpPr>
        <p:spPr>
          <a:xfrm>
            <a:off x="2271713" y="1143000"/>
            <a:ext cx="231457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e0198f6037_1_1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0" name="Google Shape;340;g2e0198f6037_1_110: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e0198f6037_1_1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4" name="Google Shape;354;g2e0198f6037_1_125: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e0198f6037_1_13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5" name="Google Shape;365;g2e0198f6037_1_137: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e0198f6037_1_1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9" name="Google Shape;379;g2e0198f6037_1_153: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e0198f6037_1_16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3" name="Google Shape;393;g2e0198f6037_1_168: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e0198f6037_1_1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4" name="Google Shape;404;g2e0198f6037_1_179: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2e0198f6037_1_19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8" name="Google Shape;418;g2e0198f6037_1_196: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3" name="Google Shape;433;p39: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8" name="Google Shape;118;p3:notes"/>
          <p:cNvSpPr/>
          <p:nvPr>
            <p:ph idx="2" type="sldImg"/>
          </p:nvPr>
        </p:nvSpPr>
        <p:spPr>
          <a:xfrm>
            <a:off x="2271713" y="1143000"/>
            <a:ext cx="231457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9" name="Google Shape;129;p4:notes"/>
          <p:cNvSpPr/>
          <p:nvPr>
            <p:ph idx="2" type="sldImg"/>
          </p:nvPr>
        </p:nvSpPr>
        <p:spPr>
          <a:xfrm>
            <a:off x="2271713" y="1143000"/>
            <a:ext cx="231457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dfd641a403_0_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3" name="Google Shape;143;g2dfd641a403_0_9: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dfd641a403_0_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g2dfd641a403_0_22: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dfd641a403_0_3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7" name="Google Shape;167;g2dfd641a403_0_38: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dfd641a403_0_5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g2dfd641a403_0_50: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dfd641a403_0_6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2" name="Google Shape;192;g2dfd641a403_0_67: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e Título"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720090" y="2095078"/>
            <a:ext cx="8161020" cy="4456853"/>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300"/>
              <a:buFont typeface="Calibri"/>
              <a:buNone/>
              <a:defRPr sz="63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
          <p:cNvSpPr txBox="1"/>
          <p:nvPr>
            <p:ph idx="1" type="subTitle"/>
          </p:nvPr>
        </p:nvSpPr>
        <p:spPr>
          <a:xfrm>
            <a:off x="1200150" y="6723804"/>
            <a:ext cx="7200900" cy="3090756"/>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50"/>
              </a:spcBef>
              <a:spcAft>
                <a:spcPts val="0"/>
              </a:spcAft>
              <a:buClr>
                <a:schemeClr val="dk1"/>
              </a:buClr>
              <a:buSzPts val="2520"/>
              <a:buNone/>
              <a:defRPr sz="2520"/>
            </a:lvl1pPr>
            <a:lvl2pPr lvl="1" algn="ctr">
              <a:lnSpc>
                <a:spcPct val="90000"/>
              </a:lnSpc>
              <a:spcBef>
                <a:spcPts val="525"/>
              </a:spcBef>
              <a:spcAft>
                <a:spcPts val="0"/>
              </a:spcAft>
              <a:buClr>
                <a:schemeClr val="dk1"/>
              </a:buClr>
              <a:buSzPts val="2100"/>
              <a:buNone/>
              <a:defRPr sz="2100"/>
            </a:lvl2pPr>
            <a:lvl3pPr lvl="2" algn="ctr">
              <a:lnSpc>
                <a:spcPct val="90000"/>
              </a:lnSpc>
              <a:spcBef>
                <a:spcPts val="525"/>
              </a:spcBef>
              <a:spcAft>
                <a:spcPts val="0"/>
              </a:spcAft>
              <a:buClr>
                <a:schemeClr val="dk1"/>
              </a:buClr>
              <a:buSzPts val="1890"/>
              <a:buNone/>
              <a:defRPr sz="1890"/>
            </a:lvl3pPr>
            <a:lvl4pPr lvl="3" algn="ctr">
              <a:lnSpc>
                <a:spcPct val="90000"/>
              </a:lnSpc>
              <a:spcBef>
                <a:spcPts val="525"/>
              </a:spcBef>
              <a:spcAft>
                <a:spcPts val="0"/>
              </a:spcAft>
              <a:buClr>
                <a:schemeClr val="dk1"/>
              </a:buClr>
              <a:buSzPts val="1680"/>
              <a:buNone/>
              <a:defRPr sz="1679"/>
            </a:lvl4pPr>
            <a:lvl5pPr lvl="4" algn="ctr">
              <a:lnSpc>
                <a:spcPct val="90000"/>
              </a:lnSpc>
              <a:spcBef>
                <a:spcPts val="525"/>
              </a:spcBef>
              <a:spcAft>
                <a:spcPts val="0"/>
              </a:spcAft>
              <a:buClr>
                <a:schemeClr val="dk1"/>
              </a:buClr>
              <a:buSzPts val="1680"/>
              <a:buNone/>
              <a:defRPr sz="1679"/>
            </a:lvl5pPr>
            <a:lvl6pPr lvl="5" algn="ctr">
              <a:lnSpc>
                <a:spcPct val="90000"/>
              </a:lnSpc>
              <a:spcBef>
                <a:spcPts val="525"/>
              </a:spcBef>
              <a:spcAft>
                <a:spcPts val="0"/>
              </a:spcAft>
              <a:buClr>
                <a:schemeClr val="dk1"/>
              </a:buClr>
              <a:buSzPts val="1680"/>
              <a:buNone/>
              <a:defRPr sz="1679"/>
            </a:lvl6pPr>
            <a:lvl7pPr lvl="6" algn="ctr">
              <a:lnSpc>
                <a:spcPct val="90000"/>
              </a:lnSpc>
              <a:spcBef>
                <a:spcPts val="525"/>
              </a:spcBef>
              <a:spcAft>
                <a:spcPts val="0"/>
              </a:spcAft>
              <a:buClr>
                <a:schemeClr val="dk1"/>
              </a:buClr>
              <a:buSzPts val="1680"/>
              <a:buNone/>
              <a:defRPr sz="1679"/>
            </a:lvl7pPr>
            <a:lvl8pPr lvl="7" algn="ctr">
              <a:lnSpc>
                <a:spcPct val="90000"/>
              </a:lnSpc>
              <a:spcBef>
                <a:spcPts val="525"/>
              </a:spcBef>
              <a:spcAft>
                <a:spcPts val="0"/>
              </a:spcAft>
              <a:buClr>
                <a:schemeClr val="dk1"/>
              </a:buClr>
              <a:buSzPts val="1680"/>
              <a:buNone/>
              <a:defRPr sz="1679"/>
            </a:lvl8pPr>
            <a:lvl9pPr lvl="8" algn="ctr">
              <a:lnSpc>
                <a:spcPct val="90000"/>
              </a:lnSpc>
              <a:spcBef>
                <a:spcPts val="525"/>
              </a:spcBef>
              <a:spcAft>
                <a:spcPts val="0"/>
              </a:spcAft>
              <a:buClr>
                <a:schemeClr val="dk1"/>
              </a:buClr>
              <a:buSzPts val="1680"/>
              <a:buNone/>
              <a:defRPr sz="1679"/>
            </a:lvl9pPr>
          </a:lstStyle>
          <a:p/>
        </p:txBody>
      </p:sp>
      <p:sp>
        <p:nvSpPr>
          <p:cNvPr id="18" name="Google Shape;18;p2"/>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Texto Vertical"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660083" y="681570"/>
            <a:ext cx="8281035" cy="247438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1"/>
          <p:cNvSpPr txBox="1"/>
          <p:nvPr>
            <p:ph idx="1" type="body"/>
          </p:nvPr>
        </p:nvSpPr>
        <p:spPr>
          <a:xfrm rot="5400000">
            <a:off x="739352" y="3328565"/>
            <a:ext cx="8122498" cy="828103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50"/>
              </a:spcBef>
              <a:spcAft>
                <a:spcPts val="0"/>
              </a:spcAft>
              <a:buClr>
                <a:schemeClr val="dk1"/>
              </a:buClr>
              <a:buSzPts val="1800"/>
              <a:buChar char="•"/>
              <a:defRPr/>
            </a:lvl1pPr>
            <a:lvl2pPr indent="-342900" lvl="1" marL="914400" algn="l">
              <a:lnSpc>
                <a:spcPct val="90000"/>
              </a:lnSpc>
              <a:spcBef>
                <a:spcPts val="525"/>
              </a:spcBef>
              <a:spcAft>
                <a:spcPts val="0"/>
              </a:spcAft>
              <a:buClr>
                <a:schemeClr val="dk1"/>
              </a:buClr>
              <a:buSzPts val="1800"/>
              <a:buChar char="•"/>
              <a:defRPr/>
            </a:lvl2pPr>
            <a:lvl3pPr indent="-342900" lvl="2" marL="1371600" algn="l">
              <a:lnSpc>
                <a:spcPct val="90000"/>
              </a:lnSpc>
              <a:spcBef>
                <a:spcPts val="525"/>
              </a:spcBef>
              <a:spcAft>
                <a:spcPts val="0"/>
              </a:spcAft>
              <a:buClr>
                <a:schemeClr val="dk1"/>
              </a:buClr>
              <a:buSzPts val="1800"/>
              <a:buChar char="•"/>
              <a:defRPr/>
            </a:lvl3pPr>
            <a:lvl4pPr indent="-342900" lvl="3" marL="1828800" algn="l">
              <a:lnSpc>
                <a:spcPct val="90000"/>
              </a:lnSpc>
              <a:spcBef>
                <a:spcPts val="525"/>
              </a:spcBef>
              <a:spcAft>
                <a:spcPts val="0"/>
              </a:spcAft>
              <a:buClr>
                <a:schemeClr val="dk1"/>
              </a:buClr>
              <a:buSzPts val="1800"/>
              <a:buChar char="•"/>
              <a:defRPr/>
            </a:lvl4pPr>
            <a:lvl5pPr indent="-342900" lvl="4" marL="2286000" algn="l">
              <a:lnSpc>
                <a:spcPct val="90000"/>
              </a:lnSpc>
              <a:spcBef>
                <a:spcPts val="525"/>
              </a:spcBef>
              <a:spcAft>
                <a:spcPts val="0"/>
              </a:spcAft>
              <a:buClr>
                <a:schemeClr val="dk1"/>
              </a:buClr>
              <a:buSzPts val="1800"/>
              <a:buChar char="•"/>
              <a:defRPr/>
            </a:lvl5pPr>
            <a:lvl6pPr indent="-342900" lvl="5" marL="2743200" algn="l">
              <a:lnSpc>
                <a:spcPct val="90000"/>
              </a:lnSpc>
              <a:spcBef>
                <a:spcPts val="525"/>
              </a:spcBef>
              <a:spcAft>
                <a:spcPts val="0"/>
              </a:spcAft>
              <a:buClr>
                <a:schemeClr val="dk1"/>
              </a:buClr>
              <a:buSzPts val="1800"/>
              <a:buChar char="•"/>
              <a:defRPr/>
            </a:lvl6pPr>
            <a:lvl7pPr indent="-342900" lvl="6" marL="3200400" algn="l">
              <a:lnSpc>
                <a:spcPct val="90000"/>
              </a:lnSpc>
              <a:spcBef>
                <a:spcPts val="525"/>
              </a:spcBef>
              <a:spcAft>
                <a:spcPts val="0"/>
              </a:spcAft>
              <a:buClr>
                <a:schemeClr val="dk1"/>
              </a:buClr>
              <a:buSzPts val="1800"/>
              <a:buChar char="•"/>
              <a:defRPr/>
            </a:lvl7pPr>
            <a:lvl8pPr indent="-342900" lvl="7" marL="3657600" algn="l">
              <a:lnSpc>
                <a:spcPct val="90000"/>
              </a:lnSpc>
              <a:spcBef>
                <a:spcPts val="525"/>
              </a:spcBef>
              <a:spcAft>
                <a:spcPts val="0"/>
              </a:spcAft>
              <a:buClr>
                <a:schemeClr val="dk1"/>
              </a:buClr>
              <a:buSzPts val="1800"/>
              <a:buChar char="•"/>
              <a:defRPr/>
            </a:lvl8pPr>
            <a:lvl9pPr indent="-342900" lvl="8" marL="4114800" algn="l">
              <a:lnSpc>
                <a:spcPct val="90000"/>
              </a:lnSpc>
              <a:spcBef>
                <a:spcPts val="525"/>
              </a:spcBef>
              <a:spcAft>
                <a:spcPts val="0"/>
              </a:spcAft>
              <a:buClr>
                <a:schemeClr val="dk1"/>
              </a:buClr>
              <a:buSzPts val="1800"/>
              <a:buChar char="•"/>
              <a:defRPr/>
            </a:lvl9pPr>
          </a:lstStyle>
          <a:p/>
        </p:txBody>
      </p:sp>
      <p:sp>
        <p:nvSpPr>
          <p:cNvPr id="75" name="Google Shape;75;p11"/>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1"/>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o e Título Vertical"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481606" y="5070820"/>
            <a:ext cx="10848764" cy="207025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2"/>
          <p:cNvSpPr txBox="1"/>
          <p:nvPr>
            <p:ph idx="1" type="body"/>
          </p:nvPr>
        </p:nvSpPr>
        <p:spPr>
          <a:xfrm rot="5400000">
            <a:off x="-1718919" y="3060568"/>
            <a:ext cx="10848764" cy="609076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50"/>
              </a:spcBef>
              <a:spcAft>
                <a:spcPts val="0"/>
              </a:spcAft>
              <a:buClr>
                <a:schemeClr val="dk1"/>
              </a:buClr>
              <a:buSzPts val="1800"/>
              <a:buChar char="•"/>
              <a:defRPr/>
            </a:lvl1pPr>
            <a:lvl2pPr indent="-342900" lvl="1" marL="914400" algn="l">
              <a:lnSpc>
                <a:spcPct val="90000"/>
              </a:lnSpc>
              <a:spcBef>
                <a:spcPts val="525"/>
              </a:spcBef>
              <a:spcAft>
                <a:spcPts val="0"/>
              </a:spcAft>
              <a:buClr>
                <a:schemeClr val="dk1"/>
              </a:buClr>
              <a:buSzPts val="1800"/>
              <a:buChar char="•"/>
              <a:defRPr/>
            </a:lvl2pPr>
            <a:lvl3pPr indent="-342900" lvl="2" marL="1371600" algn="l">
              <a:lnSpc>
                <a:spcPct val="90000"/>
              </a:lnSpc>
              <a:spcBef>
                <a:spcPts val="525"/>
              </a:spcBef>
              <a:spcAft>
                <a:spcPts val="0"/>
              </a:spcAft>
              <a:buClr>
                <a:schemeClr val="dk1"/>
              </a:buClr>
              <a:buSzPts val="1800"/>
              <a:buChar char="•"/>
              <a:defRPr/>
            </a:lvl3pPr>
            <a:lvl4pPr indent="-342900" lvl="3" marL="1828800" algn="l">
              <a:lnSpc>
                <a:spcPct val="90000"/>
              </a:lnSpc>
              <a:spcBef>
                <a:spcPts val="525"/>
              </a:spcBef>
              <a:spcAft>
                <a:spcPts val="0"/>
              </a:spcAft>
              <a:buClr>
                <a:schemeClr val="dk1"/>
              </a:buClr>
              <a:buSzPts val="1800"/>
              <a:buChar char="•"/>
              <a:defRPr/>
            </a:lvl4pPr>
            <a:lvl5pPr indent="-342900" lvl="4" marL="2286000" algn="l">
              <a:lnSpc>
                <a:spcPct val="90000"/>
              </a:lnSpc>
              <a:spcBef>
                <a:spcPts val="525"/>
              </a:spcBef>
              <a:spcAft>
                <a:spcPts val="0"/>
              </a:spcAft>
              <a:buClr>
                <a:schemeClr val="dk1"/>
              </a:buClr>
              <a:buSzPts val="1800"/>
              <a:buChar char="•"/>
              <a:defRPr/>
            </a:lvl5pPr>
            <a:lvl6pPr indent="-342900" lvl="5" marL="2743200" algn="l">
              <a:lnSpc>
                <a:spcPct val="90000"/>
              </a:lnSpc>
              <a:spcBef>
                <a:spcPts val="525"/>
              </a:spcBef>
              <a:spcAft>
                <a:spcPts val="0"/>
              </a:spcAft>
              <a:buClr>
                <a:schemeClr val="dk1"/>
              </a:buClr>
              <a:buSzPts val="1800"/>
              <a:buChar char="•"/>
              <a:defRPr/>
            </a:lvl6pPr>
            <a:lvl7pPr indent="-342900" lvl="6" marL="3200400" algn="l">
              <a:lnSpc>
                <a:spcPct val="90000"/>
              </a:lnSpc>
              <a:spcBef>
                <a:spcPts val="525"/>
              </a:spcBef>
              <a:spcAft>
                <a:spcPts val="0"/>
              </a:spcAft>
              <a:buClr>
                <a:schemeClr val="dk1"/>
              </a:buClr>
              <a:buSzPts val="1800"/>
              <a:buChar char="•"/>
              <a:defRPr/>
            </a:lvl7pPr>
            <a:lvl8pPr indent="-342900" lvl="7" marL="3657600" algn="l">
              <a:lnSpc>
                <a:spcPct val="90000"/>
              </a:lnSpc>
              <a:spcBef>
                <a:spcPts val="525"/>
              </a:spcBef>
              <a:spcAft>
                <a:spcPts val="0"/>
              </a:spcAft>
              <a:buClr>
                <a:schemeClr val="dk1"/>
              </a:buClr>
              <a:buSzPts val="1800"/>
              <a:buChar char="•"/>
              <a:defRPr/>
            </a:lvl8pPr>
            <a:lvl9pPr indent="-342900" lvl="8" marL="4114800" algn="l">
              <a:lnSpc>
                <a:spcPct val="90000"/>
              </a:lnSpc>
              <a:spcBef>
                <a:spcPts val="525"/>
              </a:spcBef>
              <a:spcAft>
                <a:spcPts val="0"/>
              </a:spcAft>
              <a:buClr>
                <a:schemeClr val="dk1"/>
              </a:buClr>
              <a:buSzPts val="1800"/>
              <a:buChar char="•"/>
              <a:defRPr/>
            </a:lvl9pPr>
          </a:lstStyle>
          <a:p/>
        </p:txBody>
      </p:sp>
      <p:sp>
        <p:nvSpPr>
          <p:cNvPr id="81" name="Google Shape;81;p12"/>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2"/>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 Branco" type="blank">
  <p:cSld name="BLANK">
    <p:spTree>
      <p:nvGrpSpPr>
        <p:cNvPr id="21" name="Shape 21"/>
        <p:cNvGrpSpPr/>
        <p:nvPr/>
      </p:nvGrpSpPr>
      <p:grpSpPr>
        <a:xfrm>
          <a:off x="0" y="0"/>
          <a:ext cx="0" cy="0"/>
          <a:chOff x="0" y="0"/>
          <a:chExt cx="0" cy="0"/>
        </a:xfrm>
      </p:grpSpPr>
      <p:sp>
        <p:nvSpPr>
          <p:cNvPr id="22" name="Google Shape;22;p3"/>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nteúdo"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660083" y="681570"/>
            <a:ext cx="8281035" cy="247438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
          <p:cNvSpPr txBox="1"/>
          <p:nvPr>
            <p:ph idx="1" type="body"/>
          </p:nvPr>
        </p:nvSpPr>
        <p:spPr>
          <a:xfrm>
            <a:off x="660083" y="3407833"/>
            <a:ext cx="8281035" cy="812249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50"/>
              </a:spcBef>
              <a:spcAft>
                <a:spcPts val="0"/>
              </a:spcAft>
              <a:buClr>
                <a:schemeClr val="dk1"/>
              </a:buClr>
              <a:buSzPts val="1800"/>
              <a:buChar char="•"/>
              <a:defRPr/>
            </a:lvl1pPr>
            <a:lvl2pPr indent="-342900" lvl="1" marL="914400" algn="l">
              <a:lnSpc>
                <a:spcPct val="90000"/>
              </a:lnSpc>
              <a:spcBef>
                <a:spcPts val="525"/>
              </a:spcBef>
              <a:spcAft>
                <a:spcPts val="0"/>
              </a:spcAft>
              <a:buClr>
                <a:schemeClr val="dk1"/>
              </a:buClr>
              <a:buSzPts val="1800"/>
              <a:buChar char="•"/>
              <a:defRPr/>
            </a:lvl2pPr>
            <a:lvl3pPr indent="-342900" lvl="2" marL="1371600" algn="l">
              <a:lnSpc>
                <a:spcPct val="90000"/>
              </a:lnSpc>
              <a:spcBef>
                <a:spcPts val="525"/>
              </a:spcBef>
              <a:spcAft>
                <a:spcPts val="0"/>
              </a:spcAft>
              <a:buClr>
                <a:schemeClr val="dk1"/>
              </a:buClr>
              <a:buSzPts val="1800"/>
              <a:buChar char="•"/>
              <a:defRPr/>
            </a:lvl3pPr>
            <a:lvl4pPr indent="-342900" lvl="3" marL="1828800" algn="l">
              <a:lnSpc>
                <a:spcPct val="90000"/>
              </a:lnSpc>
              <a:spcBef>
                <a:spcPts val="525"/>
              </a:spcBef>
              <a:spcAft>
                <a:spcPts val="0"/>
              </a:spcAft>
              <a:buClr>
                <a:schemeClr val="dk1"/>
              </a:buClr>
              <a:buSzPts val="1800"/>
              <a:buChar char="•"/>
              <a:defRPr/>
            </a:lvl4pPr>
            <a:lvl5pPr indent="-342900" lvl="4" marL="2286000" algn="l">
              <a:lnSpc>
                <a:spcPct val="90000"/>
              </a:lnSpc>
              <a:spcBef>
                <a:spcPts val="525"/>
              </a:spcBef>
              <a:spcAft>
                <a:spcPts val="0"/>
              </a:spcAft>
              <a:buClr>
                <a:schemeClr val="dk1"/>
              </a:buClr>
              <a:buSzPts val="1800"/>
              <a:buChar char="•"/>
              <a:defRPr/>
            </a:lvl5pPr>
            <a:lvl6pPr indent="-342900" lvl="5" marL="2743200" algn="l">
              <a:lnSpc>
                <a:spcPct val="90000"/>
              </a:lnSpc>
              <a:spcBef>
                <a:spcPts val="525"/>
              </a:spcBef>
              <a:spcAft>
                <a:spcPts val="0"/>
              </a:spcAft>
              <a:buClr>
                <a:schemeClr val="dk1"/>
              </a:buClr>
              <a:buSzPts val="1800"/>
              <a:buChar char="•"/>
              <a:defRPr/>
            </a:lvl6pPr>
            <a:lvl7pPr indent="-342900" lvl="6" marL="3200400" algn="l">
              <a:lnSpc>
                <a:spcPct val="90000"/>
              </a:lnSpc>
              <a:spcBef>
                <a:spcPts val="525"/>
              </a:spcBef>
              <a:spcAft>
                <a:spcPts val="0"/>
              </a:spcAft>
              <a:buClr>
                <a:schemeClr val="dk1"/>
              </a:buClr>
              <a:buSzPts val="1800"/>
              <a:buChar char="•"/>
              <a:defRPr/>
            </a:lvl7pPr>
            <a:lvl8pPr indent="-342900" lvl="7" marL="3657600" algn="l">
              <a:lnSpc>
                <a:spcPct val="90000"/>
              </a:lnSpc>
              <a:spcBef>
                <a:spcPts val="525"/>
              </a:spcBef>
              <a:spcAft>
                <a:spcPts val="0"/>
              </a:spcAft>
              <a:buClr>
                <a:schemeClr val="dk1"/>
              </a:buClr>
              <a:buSzPts val="1800"/>
              <a:buChar char="•"/>
              <a:defRPr/>
            </a:lvl8pPr>
            <a:lvl9pPr indent="-342900" lvl="8" marL="4114800" algn="l">
              <a:lnSpc>
                <a:spcPct val="90000"/>
              </a:lnSpc>
              <a:spcBef>
                <a:spcPts val="525"/>
              </a:spcBef>
              <a:spcAft>
                <a:spcPts val="0"/>
              </a:spcAft>
              <a:buClr>
                <a:schemeClr val="dk1"/>
              </a:buClr>
              <a:buSzPts val="1800"/>
              <a:buChar char="•"/>
              <a:defRPr/>
            </a:lvl9pPr>
          </a:lstStyle>
          <a:p/>
        </p:txBody>
      </p:sp>
      <p:sp>
        <p:nvSpPr>
          <p:cNvPr id="28" name="Google Shape;28;p4"/>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4"/>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beçalho da Seção"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655082" y="3191514"/>
            <a:ext cx="8281035" cy="532510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300"/>
              <a:buFont typeface="Calibri"/>
              <a:buNone/>
              <a:defRPr sz="63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5"/>
          <p:cNvSpPr txBox="1"/>
          <p:nvPr>
            <p:ph idx="1" type="body"/>
          </p:nvPr>
        </p:nvSpPr>
        <p:spPr>
          <a:xfrm>
            <a:off x="655082" y="8567000"/>
            <a:ext cx="8281035" cy="280034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50"/>
              </a:spcBef>
              <a:spcAft>
                <a:spcPts val="0"/>
              </a:spcAft>
              <a:buClr>
                <a:schemeClr val="dk1"/>
              </a:buClr>
              <a:buSzPts val="2520"/>
              <a:buNone/>
              <a:defRPr sz="2520">
                <a:solidFill>
                  <a:schemeClr val="dk1"/>
                </a:solidFill>
              </a:defRPr>
            </a:lvl1pPr>
            <a:lvl2pPr indent="-228600" lvl="1" marL="914400" algn="l">
              <a:lnSpc>
                <a:spcPct val="90000"/>
              </a:lnSpc>
              <a:spcBef>
                <a:spcPts val="525"/>
              </a:spcBef>
              <a:spcAft>
                <a:spcPts val="0"/>
              </a:spcAft>
              <a:buClr>
                <a:srgbClr val="888888"/>
              </a:buClr>
              <a:buSzPts val="2100"/>
              <a:buNone/>
              <a:defRPr sz="2100">
                <a:solidFill>
                  <a:srgbClr val="888888"/>
                </a:solidFill>
              </a:defRPr>
            </a:lvl2pPr>
            <a:lvl3pPr indent="-228600" lvl="2" marL="1371600" algn="l">
              <a:lnSpc>
                <a:spcPct val="90000"/>
              </a:lnSpc>
              <a:spcBef>
                <a:spcPts val="525"/>
              </a:spcBef>
              <a:spcAft>
                <a:spcPts val="0"/>
              </a:spcAft>
              <a:buClr>
                <a:srgbClr val="888888"/>
              </a:buClr>
              <a:buSzPts val="1890"/>
              <a:buNone/>
              <a:defRPr sz="1890">
                <a:solidFill>
                  <a:srgbClr val="888888"/>
                </a:solidFill>
              </a:defRPr>
            </a:lvl3pPr>
            <a:lvl4pPr indent="-228600" lvl="3" marL="1828800" algn="l">
              <a:lnSpc>
                <a:spcPct val="90000"/>
              </a:lnSpc>
              <a:spcBef>
                <a:spcPts val="525"/>
              </a:spcBef>
              <a:spcAft>
                <a:spcPts val="0"/>
              </a:spcAft>
              <a:buClr>
                <a:srgbClr val="888888"/>
              </a:buClr>
              <a:buSzPts val="1680"/>
              <a:buNone/>
              <a:defRPr sz="1679">
                <a:solidFill>
                  <a:srgbClr val="888888"/>
                </a:solidFill>
              </a:defRPr>
            </a:lvl4pPr>
            <a:lvl5pPr indent="-228600" lvl="4" marL="2286000" algn="l">
              <a:lnSpc>
                <a:spcPct val="90000"/>
              </a:lnSpc>
              <a:spcBef>
                <a:spcPts val="525"/>
              </a:spcBef>
              <a:spcAft>
                <a:spcPts val="0"/>
              </a:spcAft>
              <a:buClr>
                <a:srgbClr val="888888"/>
              </a:buClr>
              <a:buSzPts val="1680"/>
              <a:buNone/>
              <a:defRPr sz="1679">
                <a:solidFill>
                  <a:srgbClr val="888888"/>
                </a:solidFill>
              </a:defRPr>
            </a:lvl5pPr>
            <a:lvl6pPr indent="-228600" lvl="5" marL="2743200" algn="l">
              <a:lnSpc>
                <a:spcPct val="90000"/>
              </a:lnSpc>
              <a:spcBef>
                <a:spcPts val="525"/>
              </a:spcBef>
              <a:spcAft>
                <a:spcPts val="0"/>
              </a:spcAft>
              <a:buClr>
                <a:srgbClr val="888888"/>
              </a:buClr>
              <a:buSzPts val="1680"/>
              <a:buNone/>
              <a:defRPr sz="1679">
                <a:solidFill>
                  <a:srgbClr val="888888"/>
                </a:solidFill>
              </a:defRPr>
            </a:lvl6pPr>
            <a:lvl7pPr indent="-228600" lvl="6" marL="3200400" algn="l">
              <a:lnSpc>
                <a:spcPct val="90000"/>
              </a:lnSpc>
              <a:spcBef>
                <a:spcPts val="525"/>
              </a:spcBef>
              <a:spcAft>
                <a:spcPts val="0"/>
              </a:spcAft>
              <a:buClr>
                <a:srgbClr val="888888"/>
              </a:buClr>
              <a:buSzPts val="1680"/>
              <a:buNone/>
              <a:defRPr sz="1679">
                <a:solidFill>
                  <a:srgbClr val="888888"/>
                </a:solidFill>
              </a:defRPr>
            </a:lvl7pPr>
            <a:lvl8pPr indent="-228600" lvl="7" marL="3657600" algn="l">
              <a:lnSpc>
                <a:spcPct val="90000"/>
              </a:lnSpc>
              <a:spcBef>
                <a:spcPts val="525"/>
              </a:spcBef>
              <a:spcAft>
                <a:spcPts val="0"/>
              </a:spcAft>
              <a:buClr>
                <a:srgbClr val="888888"/>
              </a:buClr>
              <a:buSzPts val="1680"/>
              <a:buNone/>
              <a:defRPr sz="1679">
                <a:solidFill>
                  <a:srgbClr val="888888"/>
                </a:solidFill>
              </a:defRPr>
            </a:lvl8pPr>
            <a:lvl9pPr indent="-228600" lvl="8" marL="4114800" algn="l">
              <a:lnSpc>
                <a:spcPct val="90000"/>
              </a:lnSpc>
              <a:spcBef>
                <a:spcPts val="525"/>
              </a:spcBef>
              <a:spcAft>
                <a:spcPts val="0"/>
              </a:spcAft>
              <a:buClr>
                <a:srgbClr val="888888"/>
              </a:buClr>
              <a:buSzPts val="1680"/>
              <a:buNone/>
              <a:defRPr sz="1679">
                <a:solidFill>
                  <a:srgbClr val="888888"/>
                </a:solidFill>
              </a:defRPr>
            </a:lvl9pPr>
          </a:lstStyle>
          <a:p/>
        </p:txBody>
      </p:sp>
      <p:sp>
        <p:nvSpPr>
          <p:cNvPr id="34" name="Google Shape;34;p5"/>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5"/>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as Partes de Conteúdo"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660083" y="681570"/>
            <a:ext cx="8281035" cy="247438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6"/>
          <p:cNvSpPr txBox="1"/>
          <p:nvPr>
            <p:ph idx="1" type="body"/>
          </p:nvPr>
        </p:nvSpPr>
        <p:spPr>
          <a:xfrm>
            <a:off x="660083" y="3407833"/>
            <a:ext cx="4080510" cy="812249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50"/>
              </a:spcBef>
              <a:spcAft>
                <a:spcPts val="0"/>
              </a:spcAft>
              <a:buClr>
                <a:schemeClr val="dk1"/>
              </a:buClr>
              <a:buSzPts val="1800"/>
              <a:buChar char="•"/>
              <a:defRPr/>
            </a:lvl1pPr>
            <a:lvl2pPr indent="-342900" lvl="1" marL="914400" algn="l">
              <a:lnSpc>
                <a:spcPct val="90000"/>
              </a:lnSpc>
              <a:spcBef>
                <a:spcPts val="525"/>
              </a:spcBef>
              <a:spcAft>
                <a:spcPts val="0"/>
              </a:spcAft>
              <a:buClr>
                <a:schemeClr val="dk1"/>
              </a:buClr>
              <a:buSzPts val="1800"/>
              <a:buChar char="•"/>
              <a:defRPr/>
            </a:lvl2pPr>
            <a:lvl3pPr indent="-342900" lvl="2" marL="1371600" algn="l">
              <a:lnSpc>
                <a:spcPct val="90000"/>
              </a:lnSpc>
              <a:spcBef>
                <a:spcPts val="525"/>
              </a:spcBef>
              <a:spcAft>
                <a:spcPts val="0"/>
              </a:spcAft>
              <a:buClr>
                <a:schemeClr val="dk1"/>
              </a:buClr>
              <a:buSzPts val="1800"/>
              <a:buChar char="•"/>
              <a:defRPr/>
            </a:lvl3pPr>
            <a:lvl4pPr indent="-342900" lvl="3" marL="1828800" algn="l">
              <a:lnSpc>
                <a:spcPct val="90000"/>
              </a:lnSpc>
              <a:spcBef>
                <a:spcPts val="525"/>
              </a:spcBef>
              <a:spcAft>
                <a:spcPts val="0"/>
              </a:spcAft>
              <a:buClr>
                <a:schemeClr val="dk1"/>
              </a:buClr>
              <a:buSzPts val="1800"/>
              <a:buChar char="•"/>
              <a:defRPr/>
            </a:lvl4pPr>
            <a:lvl5pPr indent="-342900" lvl="4" marL="2286000" algn="l">
              <a:lnSpc>
                <a:spcPct val="90000"/>
              </a:lnSpc>
              <a:spcBef>
                <a:spcPts val="525"/>
              </a:spcBef>
              <a:spcAft>
                <a:spcPts val="0"/>
              </a:spcAft>
              <a:buClr>
                <a:schemeClr val="dk1"/>
              </a:buClr>
              <a:buSzPts val="1800"/>
              <a:buChar char="•"/>
              <a:defRPr/>
            </a:lvl5pPr>
            <a:lvl6pPr indent="-342900" lvl="5" marL="2743200" algn="l">
              <a:lnSpc>
                <a:spcPct val="90000"/>
              </a:lnSpc>
              <a:spcBef>
                <a:spcPts val="525"/>
              </a:spcBef>
              <a:spcAft>
                <a:spcPts val="0"/>
              </a:spcAft>
              <a:buClr>
                <a:schemeClr val="dk1"/>
              </a:buClr>
              <a:buSzPts val="1800"/>
              <a:buChar char="•"/>
              <a:defRPr/>
            </a:lvl6pPr>
            <a:lvl7pPr indent="-342900" lvl="6" marL="3200400" algn="l">
              <a:lnSpc>
                <a:spcPct val="90000"/>
              </a:lnSpc>
              <a:spcBef>
                <a:spcPts val="525"/>
              </a:spcBef>
              <a:spcAft>
                <a:spcPts val="0"/>
              </a:spcAft>
              <a:buClr>
                <a:schemeClr val="dk1"/>
              </a:buClr>
              <a:buSzPts val="1800"/>
              <a:buChar char="•"/>
              <a:defRPr/>
            </a:lvl7pPr>
            <a:lvl8pPr indent="-342900" lvl="7" marL="3657600" algn="l">
              <a:lnSpc>
                <a:spcPct val="90000"/>
              </a:lnSpc>
              <a:spcBef>
                <a:spcPts val="525"/>
              </a:spcBef>
              <a:spcAft>
                <a:spcPts val="0"/>
              </a:spcAft>
              <a:buClr>
                <a:schemeClr val="dk1"/>
              </a:buClr>
              <a:buSzPts val="1800"/>
              <a:buChar char="•"/>
              <a:defRPr/>
            </a:lvl8pPr>
            <a:lvl9pPr indent="-342900" lvl="8" marL="4114800" algn="l">
              <a:lnSpc>
                <a:spcPct val="90000"/>
              </a:lnSpc>
              <a:spcBef>
                <a:spcPts val="525"/>
              </a:spcBef>
              <a:spcAft>
                <a:spcPts val="0"/>
              </a:spcAft>
              <a:buClr>
                <a:schemeClr val="dk1"/>
              </a:buClr>
              <a:buSzPts val="1800"/>
              <a:buChar char="•"/>
              <a:defRPr/>
            </a:lvl9pPr>
          </a:lstStyle>
          <a:p/>
        </p:txBody>
      </p:sp>
      <p:sp>
        <p:nvSpPr>
          <p:cNvPr id="40" name="Google Shape;40;p6"/>
          <p:cNvSpPr txBox="1"/>
          <p:nvPr>
            <p:ph idx="2" type="body"/>
          </p:nvPr>
        </p:nvSpPr>
        <p:spPr>
          <a:xfrm>
            <a:off x="4860608" y="3407833"/>
            <a:ext cx="4080510" cy="812249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50"/>
              </a:spcBef>
              <a:spcAft>
                <a:spcPts val="0"/>
              </a:spcAft>
              <a:buClr>
                <a:schemeClr val="dk1"/>
              </a:buClr>
              <a:buSzPts val="1800"/>
              <a:buChar char="•"/>
              <a:defRPr/>
            </a:lvl1pPr>
            <a:lvl2pPr indent="-342900" lvl="1" marL="914400" algn="l">
              <a:lnSpc>
                <a:spcPct val="90000"/>
              </a:lnSpc>
              <a:spcBef>
                <a:spcPts val="525"/>
              </a:spcBef>
              <a:spcAft>
                <a:spcPts val="0"/>
              </a:spcAft>
              <a:buClr>
                <a:schemeClr val="dk1"/>
              </a:buClr>
              <a:buSzPts val="1800"/>
              <a:buChar char="•"/>
              <a:defRPr/>
            </a:lvl2pPr>
            <a:lvl3pPr indent="-342900" lvl="2" marL="1371600" algn="l">
              <a:lnSpc>
                <a:spcPct val="90000"/>
              </a:lnSpc>
              <a:spcBef>
                <a:spcPts val="525"/>
              </a:spcBef>
              <a:spcAft>
                <a:spcPts val="0"/>
              </a:spcAft>
              <a:buClr>
                <a:schemeClr val="dk1"/>
              </a:buClr>
              <a:buSzPts val="1800"/>
              <a:buChar char="•"/>
              <a:defRPr/>
            </a:lvl3pPr>
            <a:lvl4pPr indent="-342900" lvl="3" marL="1828800" algn="l">
              <a:lnSpc>
                <a:spcPct val="90000"/>
              </a:lnSpc>
              <a:spcBef>
                <a:spcPts val="525"/>
              </a:spcBef>
              <a:spcAft>
                <a:spcPts val="0"/>
              </a:spcAft>
              <a:buClr>
                <a:schemeClr val="dk1"/>
              </a:buClr>
              <a:buSzPts val="1800"/>
              <a:buChar char="•"/>
              <a:defRPr/>
            </a:lvl4pPr>
            <a:lvl5pPr indent="-342900" lvl="4" marL="2286000" algn="l">
              <a:lnSpc>
                <a:spcPct val="90000"/>
              </a:lnSpc>
              <a:spcBef>
                <a:spcPts val="525"/>
              </a:spcBef>
              <a:spcAft>
                <a:spcPts val="0"/>
              </a:spcAft>
              <a:buClr>
                <a:schemeClr val="dk1"/>
              </a:buClr>
              <a:buSzPts val="1800"/>
              <a:buChar char="•"/>
              <a:defRPr/>
            </a:lvl5pPr>
            <a:lvl6pPr indent="-342900" lvl="5" marL="2743200" algn="l">
              <a:lnSpc>
                <a:spcPct val="90000"/>
              </a:lnSpc>
              <a:spcBef>
                <a:spcPts val="525"/>
              </a:spcBef>
              <a:spcAft>
                <a:spcPts val="0"/>
              </a:spcAft>
              <a:buClr>
                <a:schemeClr val="dk1"/>
              </a:buClr>
              <a:buSzPts val="1800"/>
              <a:buChar char="•"/>
              <a:defRPr/>
            </a:lvl6pPr>
            <a:lvl7pPr indent="-342900" lvl="6" marL="3200400" algn="l">
              <a:lnSpc>
                <a:spcPct val="90000"/>
              </a:lnSpc>
              <a:spcBef>
                <a:spcPts val="525"/>
              </a:spcBef>
              <a:spcAft>
                <a:spcPts val="0"/>
              </a:spcAft>
              <a:buClr>
                <a:schemeClr val="dk1"/>
              </a:buClr>
              <a:buSzPts val="1800"/>
              <a:buChar char="•"/>
              <a:defRPr/>
            </a:lvl7pPr>
            <a:lvl8pPr indent="-342900" lvl="7" marL="3657600" algn="l">
              <a:lnSpc>
                <a:spcPct val="90000"/>
              </a:lnSpc>
              <a:spcBef>
                <a:spcPts val="525"/>
              </a:spcBef>
              <a:spcAft>
                <a:spcPts val="0"/>
              </a:spcAft>
              <a:buClr>
                <a:schemeClr val="dk1"/>
              </a:buClr>
              <a:buSzPts val="1800"/>
              <a:buChar char="•"/>
              <a:defRPr/>
            </a:lvl8pPr>
            <a:lvl9pPr indent="-342900" lvl="8" marL="4114800" algn="l">
              <a:lnSpc>
                <a:spcPct val="90000"/>
              </a:lnSpc>
              <a:spcBef>
                <a:spcPts val="525"/>
              </a:spcBef>
              <a:spcAft>
                <a:spcPts val="0"/>
              </a:spcAft>
              <a:buClr>
                <a:schemeClr val="dk1"/>
              </a:buClr>
              <a:buSzPts val="1800"/>
              <a:buChar char="•"/>
              <a:defRPr/>
            </a:lvl9pPr>
          </a:lstStyle>
          <a:p/>
        </p:txBody>
      </p:sp>
      <p:sp>
        <p:nvSpPr>
          <p:cNvPr id="41" name="Google Shape;41;p6"/>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ção"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661333" y="681570"/>
            <a:ext cx="8281035" cy="247438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7"/>
          <p:cNvSpPr txBox="1"/>
          <p:nvPr>
            <p:ph idx="1" type="body"/>
          </p:nvPr>
        </p:nvSpPr>
        <p:spPr>
          <a:xfrm>
            <a:off x="661334" y="3138171"/>
            <a:ext cx="4061757" cy="1537969"/>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50"/>
              </a:spcBef>
              <a:spcAft>
                <a:spcPts val="0"/>
              </a:spcAft>
              <a:buClr>
                <a:schemeClr val="dk1"/>
              </a:buClr>
              <a:buSzPts val="2520"/>
              <a:buNone/>
              <a:defRPr b="1" sz="2520"/>
            </a:lvl1pPr>
            <a:lvl2pPr indent="-228600" lvl="1" marL="914400" algn="l">
              <a:lnSpc>
                <a:spcPct val="90000"/>
              </a:lnSpc>
              <a:spcBef>
                <a:spcPts val="525"/>
              </a:spcBef>
              <a:spcAft>
                <a:spcPts val="0"/>
              </a:spcAft>
              <a:buClr>
                <a:schemeClr val="dk1"/>
              </a:buClr>
              <a:buSzPts val="2100"/>
              <a:buNone/>
              <a:defRPr b="1" sz="2100"/>
            </a:lvl2pPr>
            <a:lvl3pPr indent="-228600" lvl="2" marL="1371600" algn="l">
              <a:lnSpc>
                <a:spcPct val="90000"/>
              </a:lnSpc>
              <a:spcBef>
                <a:spcPts val="525"/>
              </a:spcBef>
              <a:spcAft>
                <a:spcPts val="0"/>
              </a:spcAft>
              <a:buClr>
                <a:schemeClr val="dk1"/>
              </a:buClr>
              <a:buSzPts val="1890"/>
              <a:buNone/>
              <a:defRPr b="1" sz="1890"/>
            </a:lvl3pPr>
            <a:lvl4pPr indent="-228600" lvl="3" marL="1828800" algn="l">
              <a:lnSpc>
                <a:spcPct val="90000"/>
              </a:lnSpc>
              <a:spcBef>
                <a:spcPts val="525"/>
              </a:spcBef>
              <a:spcAft>
                <a:spcPts val="0"/>
              </a:spcAft>
              <a:buClr>
                <a:schemeClr val="dk1"/>
              </a:buClr>
              <a:buSzPts val="1680"/>
              <a:buNone/>
              <a:defRPr b="1" sz="1679"/>
            </a:lvl4pPr>
            <a:lvl5pPr indent="-228600" lvl="4" marL="2286000" algn="l">
              <a:lnSpc>
                <a:spcPct val="90000"/>
              </a:lnSpc>
              <a:spcBef>
                <a:spcPts val="525"/>
              </a:spcBef>
              <a:spcAft>
                <a:spcPts val="0"/>
              </a:spcAft>
              <a:buClr>
                <a:schemeClr val="dk1"/>
              </a:buClr>
              <a:buSzPts val="1680"/>
              <a:buNone/>
              <a:defRPr b="1" sz="1679"/>
            </a:lvl5pPr>
            <a:lvl6pPr indent="-228600" lvl="5" marL="2743200" algn="l">
              <a:lnSpc>
                <a:spcPct val="90000"/>
              </a:lnSpc>
              <a:spcBef>
                <a:spcPts val="525"/>
              </a:spcBef>
              <a:spcAft>
                <a:spcPts val="0"/>
              </a:spcAft>
              <a:buClr>
                <a:schemeClr val="dk1"/>
              </a:buClr>
              <a:buSzPts val="1680"/>
              <a:buNone/>
              <a:defRPr b="1" sz="1679"/>
            </a:lvl6pPr>
            <a:lvl7pPr indent="-228600" lvl="6" marL="3200400" algn="l">
              <a:lnSpc>
                <a:spcPct val="90000"/>
              </a:lnSpc>
              <a:spcBef>
                <a:spcPts val="525"/>
              </a:spcBef>
              <a:spcAft>
                <a:spcPts val="0"/>
              </a:spcAft>
              <a:buClr>
                <a:schemeClr val="dk1"/>
              </a:buClr>
              <a:buSzPts val="1680"/>
              <a:buNone/>
              <a:defRPr b="1" sz="1679"/>
            </a:lvl7pPr>
            <a:lvl8pPr indent="-228600" lvl="7" marL="3657600" algn="l">
              <a:lnSpc>
                <a:spcPct val="90000"/>
              </a:lnSpc>
              <a:spcBef>
                <a:spcPts val="525"/>
              </a:spcBef>
              <a:spcAft>
                <a:spcPts val="0"/>
              </a:spcAft>
              <a:buClr>
                <a:schemeClr val="dk1"/>
              </a:buClr>
              <a:buSzPts val="1680"/>
              <a:buNone/>
              <a:defRPr b="1" sz="1679"/>
            </a:lvl8pPr>
            <a:lvl9pPr indent="-228600" lvl="8" marL="4114800" algn="l">
              <a:lnSpc>
                <a:spcPct val="90000"/>
              </a:lnSpc>
              <a:spcBef>
                <a:spcPts val="525"/>
              </a:spcBef>
              <a:spcAft>
                <a:spcPts val="0"/>
              </a:spcAft>
              <a:buClr>
                <a:schemeClr val="dk1"/>
              </a:buClr>
              <a:buSzPts val="1680"/>
              <a:buNone/>
              <a:defRPr b="1" sz="1679"/>
            </a:lvl9pPr>
          </a:lstStyle>
          <a:p/>
        </p:txBody>
      </p:sp>
      <p:sp>
        <p:nvSpPr>
          <p:cNvPr id="47" name="Google Shape;47;p7"/>
          <p:cNvSpPr txBox="1"/>
          <p:nvPr>
            <p:ph idx="2" type="body"/>
          </p:nvPr>
        </p:nvSpPr>
        <p:spPr>
          <a:xfrm>
            <a:off x="661334" y="4676140"/>
            <a:ext cx="4061757" cy="687789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50"/>
              </a:spcBef>
              <a:spcAft>
                <a:spcPts val="0"/>
              </a:spcAft>
              <a:buClr>
                <a:schemeClr val="dk1"/>
              </a:buClr>
              <a:buSzPts val="1800"/>
              <a:buChar char="•"/>
              <a:defRPr/>
            </a:lvl1pPr>
            <a:lvl2pPr indent="-342900" lvl="1" marL="914400" algn="l">
              <a:lnSpc>
                <a:spcPct val="90000"/>
              </a:lnSpc>
              <a:spcBef>
                <a:spcPts val="525"/>
              </a:spcBef>
              <a:spcAft>
                <a:spcPts val="0"/>
              </a:spcAft>
              <a:buClr>
                <a:schemeClr val="dk1"/>
              </a:buClr>
              <a:buSzPts val="1800"/>
              <a:buChar char="•"/>
              <a:defRPr/>
            </a:lvl2pPr>
            <a:lvl3pPr indent="-342900" lvl="2" marL="1371600" algn="l">
              <a:lnSpc>
                <a:spcPct val="90000"/>
              </a:lnSpc>
              <a:spcBef>
                <a:spcPts val="525"/>
              </a:spcBef>
              <a:spcAft>
                <a:spcPts val="0"/>
              </a:spcAft>
              <a:buClr>
                <a:schemeClr val="dk1"/>
              </a:buClr>
              <a:buSzPts val="1800"/>
              <a:buChar char="•"/>
              <a:defRPr/>
            </a:lvl3pPr>
            <a:lvl4pPr indent="-342900" lvl="3" marL="1828800" algn="l">
              <a:lnSpc>
                <a:spcPct val="90000"/>
              </a:lnSpc>
              <a:spcBef>
                <a:spcPts val="525"/>
              </a:spcBef>
              <a:spcAft>
                <a:spcPts val="0"/>
              </a:spcAft>
              <a:buClr>
                <a:schemeClr val="dk1"/>
              </a:buClr>
              <a:buSzPts val="1800"/>
              <a:buChar char="•"/>
              <a:defRPr/>
            </a:lvl4pPr>
            <a:lvl5pPr indent="-342900" lvl="4" marL="2286000" algn="l">
              <a:lnSpc>
                <a:spcPct val="90000"/>
              </a:lnSpc>
              <a:spcBef>
                <a:spcPts val="525"/>
              </a:spcBef>
              <a:spcAft>
                <a:spcPts val="0"/>
              </a:spcAft>
              <a:buClr>
                <a:schemeClr val="dk1"/>
              </a:buClr>
              <a:buSzPts val="1800"/>
              <a:buChar char="•"/>
              <a:defRPr/>
            </a:lvl5pPr>
            <a:lvl6pPr indent="-342900" lvl="5" marL="2743200" algn="l">
              <a:lnSpc>
                <a:spcPct val="90000"/>
              </a:lnSpc>
              <a:spcBef>
                <a:spcPts val="525"/>
              </a:spcBef>
              <a:spcAft>
                <a:spcPts val="0"/>
              </a:spcAft>
              <a:buClr>
                <a:schemeClr val="dk1"/>
              </a:buClr>
              <a:buSzPts val="1800"/>
              <a:buChar char="•"/>
              <a:defRPr/>
            </a:lvl6pPr>
            <a:lvl7pPr indent="-342900" lvl="6" marL="3200400" algn="l">
              <a:lnSpc>
                <a:spcPct val="90000"/>
              </a:lnSpc>
              <a:spcBef>
                <a:spcPts val="525"/>
              </a:spcBef>
              <a:spcAft>
                <a:spcPts val="0"/>
              </a:spcAft>
              <a:buClr>
                <a:schemeClr val="dk1"/>
              </a:buClr>
              <a:buSzPts val="1800"/>
              <a:buChar char="•"/>
              <a:defRPr/>
            </a:lvl7pPr>
            <a:lvl8pPr indent="-342900" lvl="7" marL="3657600" algn="l">
              <a:lnSpc>
                <a:spcPct val="90000"/>
              </a:lnSpc>
              <a:spcBef>
                <a:spcPts val="525"/>
              </a:spcBef>
              <a:spcAft>
                <a:spcPts val="0"/>
              </a:spcAft>
              <a:buClr>
                <a:schemeClr val="dk1"/>
              </a:buClr>
              <a:buSzPts val="1800"/>
              <a:buChar char="•"/>
              <a:defRPr/>
            </a:lvl8pPr>
            <a:lvl9pPr indent="-342900" lvl="8" marL="4114800" algn="l">
              <a:lnSpc>
                <a:spcPct val="90000"/>
              </a:lnSpc>
              <a:spcBef>
                <a:spcPts val="525"/>
              </a:spcBef>
              <a:spcAft>
                <a:spcPts val="0"/>
              </a:spcAft>
              <a:buClr>
                <a:schemeClr val="dk1"/>
              </a:buClr>
              <a:buSzPts val="1800"/>
              <a:buChar char="•"/>
              <a:defRPr/>
            </a:lvl9pPr>
          </a:lstStyle>
          <a:p/>
        </p:txBody>
      </p:sp>
      <p:sp>
        <p:nvSpPr>
          <p:cNvPr id="48" name="Google Shape;48;p7"/>
          <p:cNvSpPr txBox="1"/>
          <p:nvPr>
            <p:ph idx="3" type="body"/>
          </p:nvPr>
        </p:nvSpPr>
        <p:spPr>
          <a:xfrm>
            <a:off x="4860608" y="3138171"/>
            <a:ext cx="4081761" cy="1537969"/>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50"/>
              </a:spcBef>
              <a:spcAft>
                <a:spcPts val="0"/>
              </a:spcAft>
              <a:buClr>
                <a:schemeClr val="dk1"/>
              </a:buClr>
              <a:buSzPts val="2520"/>
              <a:buNone/>
              <a:defRPr b="1" sz="2520"/>
            </a:lvl1pPr>
            <a:lvl2pPr indent="-228600" lvl="1" marL="914400" algn="l">
              <a:lnSpc>
                <a:spcPct val="90000"/>
              </a:lnSpc>
              <a:spcBef>
                <a:spcPts val="525"/>
              </a:spcBef>
              <a:spcAft>
                <a:spcPts val="0"/>
              </a:spcAft>
              <a:buClr>
                <a:schemeClr val="dk1"/>
              </a:buClr>
              <a:buSzPts val="2100"/>
              <a:buNone/>
              <a:defRPr b="1" sz="2100"/>
            </a:lvl2pPr>
            <a:lvl3pPr indent="-228600" lvl="2" marL="1371600" algn="l">
              <a:lnSpc>
                <a:spcPct val="90000"/>
              </a:lnSpc>
              <a:spcBef>
                <a:spcPts val="525"/>
              </a:spcBef>
              <a:spcAft>
                <a:spcPts val="0"/>
              </a:spcAft>
              <a:buClr>
                <a:schemeClr val="dk1"/>
              </a:buClr>
              <a:buSzPts val="1890"/>
              <a:buNone/>
              <a:defRPr b="1" sz="1890"/>
            </a:lvl3pPr>
            <a:lvl4pPr indent="-228600" lvl="3" marL="1828800" algn="l">
              <a:lnSpc>
                <a:spcPct val="90000"/>
              </a:lnSpc>
              <a:spcBef>
                <a:spcPts val="525"/>
              </a:spcBef>
              <a:spcAft>
                <a:spcPts val="0"/>
              </a:spcAft>
              <a:buClr>
                <a:schemeClr val="dk1"/>
              </a:buClr>
              <a:buSzPts val="1680"/>
              <a:buNone/>
              <a:defRPr b="1" sz="1679"/>
            </a:lvl4pPr>
            <a:lvl5pPr indent="-228600" lvl="4" marL="2286000" algn="l">
              <a:lnSpc>
                <a:spcPct val="90000"/>
              </a:lnSpc>
              <a:spcBef>
                <a:spcPts val="525"/>
              </a:spcBef>
              <a:spcAft>
                <a:spcPts val="0"/>
              </a:spcAft>
              <a:buClr>
                <a:schemeClr val="dk1"/>
              </a:buClr>
              <a:buSzPts val="1680"/>
              <a:buNone/>
              <a:defRPr b="1" sz="1679"/>
            </a:lvl5pPr>
            <a:lvl6pPr indent="-228600" lvl="5" marL="2743200" algn="l">
              <a:lnSpc>
                <a:spcPct val="90000"/>
              </a:lnSpc>
              <a:spcBef>
                <a:spcPts val="525"/>
              </a:spcBef>
              <a:spcAft>
                <a:spcPts val="0"/>
              </a:spcAft>
              <a:buClr>
                <a:schemeClr val="dk1"/>
              </a:buClr>
              <a:buSzPts val="1680"/>
              <a:buNone/>
              <a:defRPr b="1" sz="1679"/>
            </a:lvl6pPr>
            <a:lvl7pPr indent="-228600" lvl="6" marL="3200400" algn="l">
              <a:lnSpc>
                <a:spcPct val="90000"/>
              </a:lnSpc>
              <a:spcBef>
                <a:spcPts val="525"/>
              </a:spcBef>
              <a:spcAft>
                <a:spcPts val="0"/>
              </a:spcAft>
              <a:buClr>
                <a:schemeClr val="dk1"/>
              </a:buClr>
              <a:buSzPts val="1680"/>
              <a:buNone/>
              <a:defRPr b="1" sz="1679"/>
            </a:lvl7pPr>
            <a:lvl8pPr indent="-228600" lvl="7" marL="3657600" algn="l">
              <a:lnSpc>
                <a:spcPct val="90000"/>
              </a:lnSpc>
              <a:spcBef>
                <a:spcPts val="525"/>
              </a:spcBef>
              <a:spcAft>
                <a:spcPts val="0"/>
              </a:spcAft>
              <a:buClr>
                <a:schemeClr val="dk1"/>
              </a:buClr>
              <a:buSzPts val="1680"/>
              <a:buNone/>
              <a:defRPr b="1" sz="1679"/>
            </a:lvl8pPr>
            <a:lvl9pPr indent="-228600" lvl="8" marL="4114800" algn="l">
              <a:lnSpc>
                <a:spcPct val="90000"/>
              </a:lnSpc>
              <a:spcBef>
                <a:spcPts val="525"/>
              </a:spcBef>
              <a:spcAft>
                <a:spcPts val="0"/>
              </a:spcAft>
              <a:buClr>
                <a:schemeClr val="dk1"/>
              </a:buClr>
              <a:buSzPts val="1680"/>
              <a:buNone/>
              <a:defRPr b="1" sz="1679"/>
            </a:lvl9pPr>
          </a:lstStyle>
          <a:p/>
        </p:txBody>
      </p:sp>
      <p:sp>
        <p:nvSpPr>
          <p:cNvPr id="49" name="Google Shape;49;p7"/>
          <p:cNvSpPr txBox="1"/>
          <p:nvPr>
            <p:ph idx="4" type="body"/>
          </p:nvPr>
        </p:nvSpPr>
        <p:spPr>
          <a:xfrm>
            <a:off x="4860608" y="4676140"/>
            <a:ext cx="4081761" cy="687789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50"/>
              </a:spcBef>
              <a:spcAft>
                <a:spcPts val="0"/>
              </a:spcAft>
              <a:buClr>
                <a:schemeClr val="dk1"/>
              </a:buClr>
              <a:buSzPts val="1800"/>
              <a:buChar char="•"/>
              <a:defRPr/>
            </a:lvl1pPr>
            <a:lvl2pPr indent="-342900" lvl="1" marL="914400" algn="l">
              <a:lnSpc>
                <a:spcPct val="90000"/>
              </a:lnSpc>
              <a:spcBef>
                <a:spcPts val="525"/>
              </a:spcBef>
              <a:spcAft>
                <a:spcPts val="0"/>
              </a:spcAft>
              <a:buClr>
                <a:schemeClr val="dk1"/>
              </a:buClr>
              <a:buSzPts val="1800"/>
              <a:buChar char="•"/>
              <a:defRPr/>
            </a:lvl2pPr>
            <a:lvl3pPr indent="-342900" lvl="2" marL="1371600" algn="l">
              <a:lnSpc>
                <a:spcPct val="90000"/>
              </a:lnSpc>
              <a:spcBef>
                <a:spcPts val="525"/>
              </a:spcBef>
              <a:spcAft>
                <a:spcPts val="0"/>
              </a:spcAft>
              <a:buClr>
                <a:schemeClr val="dk1"/>
              </a:buClr>
              <a:buSzPts val="1800"/>
              <a:buChar char="•"/>
              <a:defRPr/>
            </a:lvl3pPr>
            <a:lvl4pPr indent="-342900" lvl="3" marL="1828800" algn="l">
              <a:lnSpc>
                <a:spcPct val="90000"/>
              </a:lnSpc>
              <a:spcBef>
                <a:spcPts val="525"/>
              </a:spcBef>
              <a:spcAft>
                <a:spcPts val="0"/>
              </a:spcAft>
              <a:buClr>
                <a:schemeClr val="dk1"/>
              </a:buClr>
              <a:buSzPts val="1800"/>
              <a:buChar char="•"/>
              <a:defRPr/>
            </a:lvl4pPr>
            <a:lvl5pPr indent="-342900" lvl="4" marL="2286000" algn="l">
              <a:lnSpc>
                <a:spcPct val="90000"/>
              </a:lnSpc>
              <a:spcBef>
                <a:spcPts val="525"/>
              </a:spcBef>
              <a:spcAft>
                <a:spcPts val="0"/>
              </a:spcAft>
              <a:buClr>
                <a:schemeClr val="dk1"/>
              </a:buClr>
              <a:buSzPts val="1800"/>
              <a:buChar char="•"/>
              <a:defRPr/>
            </a:lvl5pPr>
            <a:lvl6pPr indent="-342900" lvl="5" marL="2743200" algn="l">
              <a:lnSpc>
                <a:spcPct val="90000"/>
              </a:lnSpc>
              <a:spcBef>
                <a:spcPts val="525"/>
              </a:spcBef>
              <a:spcAft>
                <a:spcPts val="0"/>
              </a:spcAft>
              <a:buClr>
                <a:schemeClr val="dk1"/>
              </a:buClr>
              <a:buSzPts val="1800"/>
              <a:buChar char="•"/>
              <a:defRPr/>
            </a:lvl6pPr>
            <a:lvl7pPr indent="-342900" lvl="6" marL="3200400" algn="l">
              <a:lnSpc>
                <a:spcPct val="90000"/>
              </a:lnSpc>
              <a:spcBef>
                <a:spcPts val="525"/>
              </a:spcBef>
              <a:spcAft>
                <a:spcPts val="0"/>
              </a:spcAft>
              <a:buClr>
                <a:schemeClr val="dk1"/>
              </a:buClr>
              <a:buSzPts val="1800"/>
              <a:buChar char="•"/>
              <a:defRPr/>
            </a:lvl7pPr>
            <a:lvl8pPr indent="-342900" lvl="7" marL="3657600" algn="l">
              <a:lnSpc>
                <a:spcPct val="90000"/>
              </a:lnSpc>
              <a:spcBef>
                <a:spcPts val="525"/>
              </a:spcBef>
              <a:spcAft>
                <a:spcPts val="0"/>
              </a:spcAft>
              <a:buClr>
                <a:schemeClr val="dk1"/>
              </a:buClr>
              <a:buSzPts val="1800"/>
              <a:buChar char="•"/>
              <a:defRPr/>
            </a:lvl8pPr>
            <a:lvl9pPr indent="-342900" lvl="8" marL="4114800" algn="l">
              <a:lnSpc>
                <a:spcPct val="90000"/>
              </a:lnSpc>
              <a:spcBef>
                <a:spcPts val="525"/>
              </a:spcBef>
              <a:spcAft>
                <a:spcPts val="0"/>
              </a:spcAft>
              <a:buClr>
                <a:schemeClr val="dk1"/>
              </a:buClr>
              <a:buSzPts val="1800"/>
              <a:buChar char="•"/>
              <a:defRPr/>
            </a:lvl9pPr>
          </a:lstStyle>
          <a:p/>
        </p:txBody>
      </p:sp>
      <p:sp>
        <p:nvSpPr>
          <p:cNvPr id="50" name="Google Shape;50;p7"/>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7"/>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mente Título"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660083" y="681570"/>
            <a:ext cx="8281035" cy="247438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8"/>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údo com Legenda"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661333" y="853440"/>
            <a:ext cx="3096637" cy="298704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360"/>
              <a:buFont typeface="Calibri"/>
              <a:buNone/>
              <a:defRPr sz="3359"/>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9"/>
          <p:cNvSpPr txBox="1"/>
          <p:nvPr>
            <p:ph idx="1" type="body"/>
          </p:nvPr>
        </p:nvSpPr>
        <p:spPr>
          <a:xfrm>
            <a:off x="4081760" y="1843196"/>
            <a:ext cx="4860608" cy="9097433"/>
          </a:xfrm>
          <a:prstGeom prst="rect">
            <a:avLst/>
          </a:prstGeom>
          <a:noFill/>
          <a:ln>
            <a:noFill/>
          </a:ln>
        </p:spPr>
        <p:txBody>
          <a:bodyPr anchorCtr="0" anchor="t" bIns="45700" lIns="91425" spcFirstLastPara="1" rIns="91425" wrap="square" tIns="45700">
            <a:normAutofit/>
          </a:bodyPr>
          <a:lstStyle>
            <a:lvl1pPr indent="-441960" lvl="0" marL="457200" algn="l">
              <a:lnSpc>
                <a:spcPct val="90000"/>
              </a:lnSpc>
              <a:spcBef>
                <a:spcPts val="1050"/>
              </a:spcBef>
              <a:spcAft>
                <a:spcPts val="0"/>
              </a:spcAft>
              <a:buClr>
                <a:schemeClr val="dk1"/>
              </a:buClr>
              <a:buSzPts val="3360"/>
              <a:buChar char="•"/>
              <a:defRPr sz="3359"/>
            </a:lvl1pPr>
            <a:lvl2pPr indent="-415290" lvl="1" marL="914400" algn="l">
              <a:lnSpc>
                <a:spcPct val="90000"/>
              </a:lnSpc>
              <a:spcBef>
                <a:spcPts val="525"/>
              </a:spcBef>
              <a:spcAft>
                <a:spcPts val="0"/>
              </a:spcAft>
              <a:buClr>
                <a:schemeClr val="dk1"/>
              </a:buClr>
              <a:buSzPts val="2940"/>
              <a:buChar char="•"/>
              <a:defRPr sz="2940"/>
            </a:lvl2pPr>
            <a:lvl3pPr indent="-388619" lvl="2" marL="1371600" algn="l">
              <a:lnSpc>
                <a:spcPct val="90000"/>
              </a:lnSpc>
              <a:spcBef>
                <a:spcPts val="525"/>
              </a:spcBef>
              <a:spcAft>
                <a:spcPts val="0"/>
              </a:spcAft>
              <a:buClr>
                <a:schemeClr val="dk1"/>
              </a:buClr>
              <a:buSzPts val="2520"/>
              <a:buChar char="•"/>
              <a:defRPr sz="2520"/>
            </a:lvl3pPr>
            <a:lvl4pPr indent="-361950" lvl="3" marL="1828800" algn="l">
              <a:lnSpc>
                <a:spcPct val="90000"/>
              </a:lnSpc>
              <a:spcBef>
                <a:spcPts val="525"/>
              </a:spcBef>
              <a:spcAft>
                <a:spcPts val="0"/>
              </a:spcAft>
              <a:buClr>
                <a:schemeClr val="dk1"/>
              </a:buClr>
              <a:buSzPts val="2100"/>
              <a:buChar char="•"/>
              <a:defRPr sz="2100"/>
            </a:lvl4pPr>
            <a:lvl5pPr indent="-361950" lvl="4" marL="2286000" algn="l">
              <a:lnSpc>
                <a:spcPct val="90000"/>
              </a:lnSpc>
              <a:spcBef>
                <a:spcPts val="525"/>
              </a:spcBef>
              <a:spcAft>
                <a:spcPts val="0"/>
              </a:spcAft>
              <a:buClr>
                <a:schemeClr val="dk1"/>
              </a:buClr>
              <a:buSzPts val="2100"/>
              <a:buChar char="•"/>
              <a:defRPr sz="2100"/>
            </a:lvl5pPr>
            <a:lvl6pPr indent="-361950" lvl="5" marL="2743200" algn="l">
              <a:lnSpc>
                <a:spcPct val="90000"/>
              </a:lnSpc>
              <a:spcBef>
                <a:spcPts val="525"/>
              </a:spcBef>
              <a:spcAft>
                <a:spcPts val="0"/>
              </a:spcAft>
              <a:buClr>
                <a:schemeClr val="dk1"/>
              </a:buClr>
              <a:buSzPts val="2100"/>
              <a:buChar char="•"/>
              <a:defRPr sz="2100"/>
            </a:lvl6pPr>
            <a:lvl7pPr indent="-361950" lvl="6" marL="3200400" algn="l">
              <a:lnSpc>
                <a:spcPct val="90000"/>
              </a:lnSpc>
              <a:spcBef>
                <a:spcPts val="525"/>
              </a:spcBef>
              <a:spcAft>
                <a:spcPts val="0"/>
              </a:spcAft>
              <a:buClr>
                <a:schemeClr val="dk1"/>
              </a:buClr>
              <a:buSzPts val="2100"/>
              <a:buChar char="•"/>
              <a:defRPr sz="2100"/>
            </a:lvl7pPr>
            <a:lvl8pPr indent="-361950" lvl="7" marL="3657600" algn="l">
              <a:lnSpc>
                <a:spcPct val="90000"/>
              </a:lnSpc>
              <a:spcBef>
                <a:spcPts val="525"/>
              </a:spcBef>
              <a:spcAft>
                <a:spcPts val="0"/>
              </a:spcAft>
              <a:buClr>
                <a:schemeClr val="dk1"/>
              </a:buClr>
              <a:buSzPts val="2100"/>
              <a:buChar char="•"/>
              <a:defRPr sz="2100"/>
            </a:lvl8pPr>
            <a:lvl9pPr indent="-361950" lvl="8" marL="4114800" algn="l">
              <a:lnSpc>
                <a:spcPct val="90000"/>
              </a:lnSpc>
              <a:spcBef>
                <a:spcPts val="525"/>
              </a:spcBef>
              <a:spcAft>
                <a:spcPts val="0"/>
              </a:spcAft>
              <a:buClr>
                <a:schemeClr val="dk1"/>
              </a:buClr>
              <a:buSzPts val="2100"/>
              <a:buChar char="•"/>
              <a:defRPr sz="2100"/>
            </a:lvl9pPr>
          </a:lstStyle>
          <a:p/>
        </p:txBody>
      </p:sp>
      <p:sp>
        <p:nvSpPr>
          <p:cNvPr id="61" name="Google Shape;61;p9"/>
          <p:cNvSpPr txBox="1"/>
          <p:nvPr>
            <p:ph idx="2" type="body"/>
          </p:nvPr>
        </p:nvSpPr>
        <p:spPr>
          <a:xfrm>
            <a:off x="661333" y="3840480"/>
            <a:ext cx="3096637" cy="711496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50"/>
              </a:spcBef>
              <a:spcAft>
                <a:spcPts val="0"/>
              </a:spcAft>
              <a:buClr>
                <a:schemeClr val="dk1"/>
              </a:buClr>
              <a:buSzPts val="1680"/>
              <a:buNone/>
              <a:defRPr sz="1679"/>
            </a:lvl1pPr>
            <a:lvl2pPr indent="-228600" lvl="1" marL="914400" algn="l">
              <a:lnSpc>
                <a:spcPct val="90000"/>
              </a:lnSpc>
              <a:spcBef>
                <a:spcPts val="525"/>
              </a:spcBef>
              <a:spcAft>
                <a:spcPts val="0"/>
              </a:spcAft>
              <a:buClr>
                <a:schemeClr val="dk1"/>
              </a:buClr>
              <a:buSzPts val="1470"/>
              <a:buNone/>
              <a:defRPr sz="1470"/>
            </a:lvl2pPr>
            <a:lvl3pPr indent="-228600" lvl="2" marL="1371600" algn="l">
              <a:lnSpc>
                <a:spcPct val="90000"/>
              </a:lnSpc>
              <a:spcBef>
                <a:spcPts val="525"/>
              </a:spcBef>
              <a:spcAft>
                <a:spcPts val="0"/>
              </a:spcAft>
              <a:buClr>
                <a:schemeClr val="dk1"/>
              </a:buClr>
              <a:buSzPts val="1260"/>
              <a:buNone/>
              <a:defRPr sz="1260"/>
            </a:lvl3pPr>
            <a:lvl4pPr indent="-228600" lvl="3" marL="1828800" algn="l">
              <a:lnSpc>
                <a:spcPct val="90000"/>
              </a:lnSpc>
              <a:spcBef>
                <a:spcPts val="525"/>
              </a:spcBef>
              <a:spcAft>
                <a:spcPts val="0"/>
              </a:spcAft>
              <a:buClr>
                <a:schemeClr val="dk1"/>
              </a:buClr>
              <a:buSzPts val="1050"/>
              <a:buNone/>
              <a:defRPr sz="1050"/>
            </a:lvl4pPr>
            <a:lvl5pPr indent="-228600" lvl="4" marL="2286000" algn="l">
              <a:lnSpc>
                <a:spcPct val="90000"/>
              </a:lnSpc>
              <a:spcBef>
                <a:spcPts val="525"/>
              </a:spcBef>
              <a:spcAft>
                <a:spcPts val="0"/>
              </a:spcAft>
              <a:buClr>
                <a:schemeClr val="dk1"/>
              </a:buClr>
              <a:buSzPts val="1050"/>
              <a:buNone/>
              <a:defRPr sz="1050"/>
            </a:lvl5pPr>
            <a:lvl6pPr indent="-228600" lvl="5" marL="2743200" algn="l">
              <a:lnSpc>
                <a:spcPct val="90000"/>
              </a:lnSpc>
              <a:spcBef>
                <a:spcPts val="525"/>
              </a:spcBef>
              <a:spcAft>
                <a:spcPts val="0"/>
              </a:spcAft>
              <a:buClr>
                <a:schemeClr val="dk1"/>
              </a:buClr>
              <a:buSzPts val="1050"/>
              <a:buNone/>
              <a:defRPr sz="1050"/>
            </a:lvl6pPr>
            <a:lvl7pPr indent="-228600" lvl="6" marL="3200400" algn="l">
              <a:lnSpc>
                <a:spcPct val="90000"/>
              </a:lnSpc>
              <a:spcBef>
                <a:spcPts val="525"/>
              </a:spcBef>
              <a:spcAft>
                <a:spcPts val="0"/>
              </a:spcAft>
              <a:buClr>
                <a:schemeClr val="dk1"/>
              </a:buClr>
              <a:buSzPts val="1050"/>
              <a:buNone/>
              <a:defRPr sz="1050"/>
            </a:lvl7pPr>
            <a:lvl8pPr indent="-228600" lvl="7" marL="3657600" algn="l">
              <a:lnSpc>
                <a:spcPct val="90000"/>
              </a:lnSpc>
              <a:spcBef>
                <a:spcPts val="525"/>
              </a:spcBef>
              <a:spcAft>
                <a:spcPts val="0"/>
              </a:spcAft>
              <a:buClr>
                <a:schemeClr val="dk1"/>
              </a:buClr>
              <a:buSzPts val="1050"/>
              <a:buNone/>
              <a:defRPr sz="1050"/>
            </a:lvl8pPr>
            <a:lvl9pPr indent="-228600" lvl="8" marL="4114800" algn="l">
              <a:lnSpc>
                <a:spcPct val="90000"/>
              </a:lnSpc>
              <a:spcBef>
                <a:spcPts val="525"/>
              </a:spcBef>
              <a:spcAft>
                <a:spcPts val="0"/>
              </a:spcAft>
              <a:buClr>
                <a:schemeClr val="dk1"/>
              </a:buClr>
              <a:buSzPts val="1050"/>
              <a:buNone/>
              <a:defRPr sz="1050"/>
            </a:lvl9pPr>
          </a:lstStyle>
          <a:p/>
        </p:txBody>
      </p:sp>
      <p:sp>
        <p:nvSpPr>
          <p:cNvPr id="62" name="Google Shape;62;p9"/>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m com Legenda"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661333" y="853440"/>
            <a:ext cx="3096637" cy="298704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360"/>
              <a:buFont typeface="Calibri"/>
              <a:buNone/>
              <a:defRPr sz="3359"/>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0"/>
          <p:cNvSpPr/>
          <p:nvPr>
            <p:ph idx="2" type="pic"/>
          </p:nvPr>
        </p:nvSpPr>
        <p:spPr>
          <a:xfrm>
            <a:off x="4081760" y="1843196"/>
            <a:ext cx="4860608" cy="9097433"/>
          </a:xfrm>
          <a:prstGeom prst="rect">
            <a:avLst/>
          </a:prstGeom>
          <a:noFill/>
          <a:ln>
            <a:noFill/>
          </a:ln>
        </p:spPr>
      </p:sp>
      <p:sp>
        <p:nvSpPr>
          <p:cNvPr id="68" name="Google Shape;68;p10"/>
          <p:cNvSpPr txBox="1"/>
          <p:nvPr>
            <p:ph idx="1" type="body"/>
          </p:nvPr>
        </p:nvSpPr>
        <p:spPr>
          <a:xfrm>
            <a:off x="661333" y="3840480"/>
            <a:ext cx="3096637" cy="711496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50"/>
              </a:spcBef>
              <a:spcAft>
                <a:spcPts val="0"/>
              </a:spcAft>
              <a:buClr>
                <a:schemeClr val="dk1"/>
              </a:buClr>
              <a:buSzPts val="1680"/>
              <a:buNone/>
              <a:defRPr sz="1679"/>
            </a:lvl1pPr>
            <a:lvl2pPr indent="-228600" lvl="1" marL="914400" algn="l">
              <a:lnSpc>
                <a:spcPct val="90000"/>
              </a:lnSpc>
              <a:spcBef>
                <a:spcPts val="525"/>
              </a:spcBef>
              <a:spcAft>
                <a:spcPts val="0"/>
              </a:spcAft>
              <a:buClr>
                <a:schemeClr val="dk1"/>
              </a:buClr>
              <a:buSzPts val="1470"/>
              <a:buNone/>
              <a:defRPr sz="1470"/>
            </a:lvl2pPr>
            <a:lvl3pPr indent="-228600" lvl="2" marL="1371600" algn="l">
              <a:lnSpc>
                <a:spcPct val="90000"/>
              </a:lnSpc>
              <a:spcBef>
                <a:spcPts val="525"/>
              </a:spcBef>
              <a:spcAft>
                <a:spcPts val="0"/>
              </a:spcAft>
              <a:buClr>
                <a:schemeClr val="dk1"/>
              </a:buClr>
              <a:buSzPts val="1260"/>
              <a:buNone/>
              <a:defRPr sz="1260"/>
            </a:lvl3pPr>
            <a:lvl4pPr indent="-228600" lvl="3" marL="1828800" algn="l">
              <a:lnSpc>
                <a:spcPct val="90000"/>
              </a:lnSpc>
              <a:spcBef>
                <a:spcPts val="525"/>
              </a:spcBef>
              <a:spcAft>
                <a:spcPts val="0"/>
              </a:spcAft>
              <a:buClr>
                <a:schemeClr val="dk1"/>
              </a:buClr>
              <a:buSzPts val="1050"/>
              <a:buNone/>
              <a:defRPr sz="1050"/>
            </a:lvl4pPr>
            <a:lvl5pPr indent="-228600" lvl="4" marL="2286000" algn="l">
              <a:lnSpc>
                <a:spcPct val="90000"/>
              </a:lnSpc>
              <a:spcBef>
                <a:spcPts val="525"/>
              </a:spcBef>
              <a:spcAft>
                <a:spcPts val="0"/>
              </a:spcAft>
              <a:buClr>
                <a:schemeClr val="dk1"/>
              </a:buClr>
              <a:buSzPts val="1050"/>
              <a:buNone/>
              <a:defRPr sz="1050"/>
            </a:lvl5pPr>
            <a:lvl6pPr indent="-228600" lvl="5" marL="2743200" algn="l">
              <a:lnSpc>
                <a:spcPct val="90000"/>
              </a:lnSpc>
              <a:spcBef>
                <a:spcPts val="525"/>
              </a:spcBef>
              <a:spcAft>
                <a:spcPts val="0"/>
              </a:spcAft>
              <a:buClr>
                <a:schemeClr val="dk1"/>
              </a:buClr>
              <a:buSzPts val="1050"/>
              <a:buNone/>
              <a:defRPr sz="1050"/>
            </a:lvl6pPr>
            <a:lvl7pPr indent="-228600" lvl="6" marL="3200400" algn="l">
              <a:lnSpc>
                <a:spcPct val="90000"/>
              </a:lnSpc>
              <a:spcBef>
                <a:spcPts val="525"/>
              </a:spcBef>
              <a:spcAft>
                <a:spcPts val="0"/>
              </a:spcAft>
              <a:buClr>
                <a:schemeClr val="dk1"/>
              </a:buClr>
              <a:buSzPts val="1050"/>
              <a:buNone/>
              <a:defRPr sz="1050"/>
            </a:lvl7pPr>
            <a:lvl8pPr indent="-228600" lvl="7" marL="3657600" algn="l">
              <a:lnSpc>
                <a:spcPct val="90000"/>
              </a:lnSpc>
              <a:spcBef>
                <a:spcPts val="525"/>
              </a:spcBef>
              <a:spcAft>
                <a:spcPts val="0"/>
              </a:spcAft>
              <a:buClr>
                <a:schemeClr val="dk1"/>
              </a:buClr>
              <a:buSzPts val="1050"/>
              <a:buNone/>
              <a:defRPr sz="1050"/>
            </a:lvl8pPr>
            <a:lvl9pPr indent="-228600" lvl="8" marL="4114800" algn="l">
              <a:lnSpc>
                <a:spcPct val="90000"/>
              </a:lnSpc>
              <a:spcBef>
                <a:spcPts val="525"/>
              </a:spcBef>
              <a:spcAft>
                <a:spcPts val="0"/>
              </a:spcAft>
              <a:buClr>
                <a:schemeClr val="dk1"/>
              </a:buClr>
              <a:buSzPts val="1050"/>
              <a:buNone/>
              <a:defRPr sz="1050"/>
            </a:lvl9pPr>
          </a:lstStyle>
          <a:p/>
        </p:txBody>
      </p:sp>
      <p:sp>
        <p:nvSpPr>
          <p:cNvPr id="69" name="Google Shape;69;p10"/>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60083" y="681570"/>
            <a:ext cx="8281035" cy="2474384"/>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620"/>
              <a:buFont typeface="Calibri"/>
              <a:buNone/>
              <a:defRPr b="0" i="0" sz="462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660083" y="3407833"/>
            <a:ext cx="8281035" cy="8122498"/>
          </a:xfrm>
          <a:prstGeom prst="rect">
            <a:avLst/>
          </a:prstGeom>
          <a:noFill/>
          <a:ln>
            <a:noFill/>
          </a:ln>
        </p:spPr>
        <p:txBody>
          <a:bodyPr anchorCtr="0" anchor="t" bIns="45700" lIns="91425" spcFirstLastPara="1" rIns="91425" wrap="square" tIns="45700">
            <a:normAutofit/>
          </a:bodyPr>
          <a:lstStyle>
            <a:lvl1pPr indent="-415290" lvl="0" marL="457200" marR="0" rtl="0" algn="l">
              <a:lnSpc>
                <a:spcPct val="90000"/>
              </a:lnSpc>
              <a:spcBef>
                <a:spcPts val="1050"/>
              </a:spcBef>
              <a:spcAft>
                <a:spcPts val="0"/>
              </a:spcAft>
              <a:buClr>
                <a:schemeClr val="dk1"/>
              </a:buClr>
              <a:buSzPts val="2940"/>
              <a:buFont typeface="Arial"/>
              <a:buChar char="•"/>
              <a:defRPr b="0" i="0" sz="2940" u="none" cap="none" strike="noStrike">
                <a:solidFill>
                  <a:schemeClr val="dk1"/>
                </a:solidFill>
                <a:latin typeface="Calibri"/>
                <a:ea typeface="Calibri"/>
                <a:cs typeface="Calibri"/>
                <a:sym typeface="Calibri"/>
              </a:defRPr>
            </a:lvl1pPr>
            <a:lvl2pPr indent="-388619" lvl="1" marL="914400" marR="0" rtl="0" algn="l">
              <a:lnSpc>
                <a:spcPct val="90000"/>
              </a:lnSpc>
              <a:spcBef>
                <a:spcPts val="525"/>
              </a:spcBef>
              <a:spcAft>
                <a:spcPts val="0"/>
              </a:spcAft>
              <a:buClr>
                <a:schemeClr val="dk1"/>
              </a:buClr>
              <a:buSzPts val="2520"/>
              <a:buFont typeface="Arial"/>
              <a:buChar char="•"/>
              <a:defRPr b="0" i="0" sz="2520" u="none" cap="none" strike="noStrike">
                <a:solidFill>
                  <a:schemeClr val="dk1"/>
                </a:solidFill>
                <a:latin typeface="Calibri"/>
                <a:ea typeface="Calibri"/>
                <a:cs typeface="Calibri"/>
                <a:sym typeface="Calibri"/>
              </a:defRPr>
            </a:lvl2pPr>
            <a:lvl3pPr indent="-361950" lvl="2" marL="1371600" marR="0" rtl="0" algn="l">
              <a:lnSpc>
                <a:spcPct val="90000"/>
              </a:lnSpc>
              <a:spcBef>
                <a:spcPts val="525"/>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3pPr>
            <a:lvl4pPr indent="-348614" lvl="3" marL="1828800" marR="0" rtl="0" algn="l">
              <a:lnSpc>
                <a:spcPct val="90000"/>
              </a:lnSpc>
              <a:spcBef>
                <a:spcPts val="525"/>
              </a:spcBef>
              <a:spcAft>
                <a:spcPts val="0"/>
              </a:spcAft>
              <a:buClr>
                <a:schemeClr val="dk1"/>
              </a:buClr>
              <a:buSzPts val="1890"/>
              <a:buFont typeface="Arial"/>
              <a:buChar char="•"/>
              <a:defRPr b="0" i="0" sz="1890" u="none" cap="none" strike="noStrike">
                <a:solidFill>
                  <a:schemeClr val="dk1"/>
                </a:solidFill>
                <a:latin typeface="Calibri"/>
                <a:ea typeface="Calibri"/>
                <a:cs typeface="Calibri"/>
                <a:sym typeface="Calibri"/>
              </a:defRPr>
            </a:lvl4pPr>
            <a:lvl5pPr indent="-348614" lvl="4" marL="2286000" marR="0" rtl="0" algn="l">
              <a:lnSpc>
                <a:spcPct val="90000"/>
              </a:lnSpc>
              <a:spcBef>
                <a:spcPts val="525"/>
              </a:spcBef>
              <a:spcAft>
                <a:spcPts val="0"/>
              </a:spcAft>
              <a:buClr>
                <a:schemeClr val="dk1"/>
              </a:buClr>
              <a:buSzPts val="1890"/>
              <a:buFont typeface="Arial"/>
              <a:buChar char="•"/>
              <a:defRPr b="0" i="0" sz="1890" u="none" cap="none" strike="noStrike">
                <a:solidFill>
                  <a:schemeClr val="dk1"/>
                </a:solidFill>
                <a:latin typeface="Calibri"/>
                <a:ea typeface="Calibri"/>
                <a:cs typeface="Calibri"/>
                <a:sym typeface="Calibri"/>
              </a:defRPr>
            </a:lvl5pPr>
            <a:lvl6pPr indent="-348614" lvl="5" marL="2743200" marR="0" rtl="0" algn="l">
              <a:lnSpc>
                <a:spcPct val="90000"/>
              </a:lnSpc>
              <a:spcBef>
                <a:spcPts val="525"/>
              </a:spcBef>
              <a:spcAft>
                <a:spcPts val="0"/>
              </a:spcAft>
              <a:buClr>
                <a:schemeClr val="dk1"/>
              </a:buClr>
              <a:buSzPts val="1890"/>
              <a:buFont typeface="Arial"/>
              <a:buChar char="•"/>
              <a:defRPr b="0" i="0" sz="1890" u="none" cap="none" strike="noStrike">
                <a:solidFill>
                  <a:schemeClr val="dk1"/>
                </a:solidFill>
                <a:latin typeface="Calibri"/>
                <a:ea typeface="Calibri"/>
                <a:cs typeface="Calibri"/>
                <a:sym typeface="Calibri"/>
              </a:defRPr>
            </a:lvl6pPr>
            <a:lvl7pPr indent="-348614" lvl="6" marL="3200400" marR="0" rtl="0" algn="l">
              <a:lnSpc>
                <a:spcPct val="90000"/>
              </a:lnSpc>
              <a:spcBef>
                <a:spcPts val="525"/>
              </a:spcBef>
              <a:spcAft>
                <a:spcPts val="0"/>
              </a:spcAft>
              <a:buClr>
                <a:schemeClr val="dk1"/>
              </a:buClr>
              <a:buSzPts val="1890"/>
              <a:buFont typeface="Arial"/>
              <a:buChar char="•"/>
              <a:defRPr b="0" i="0" sz="1890" u="none" cap="none" strike="noStrike">
                <a:solidFill>
                  <a:schemeClr val="dk1"/>
                </a:solidFill>
                <a:latin typeface="Calibri"/>
                <a:ea typeface="Calibri"/>
                <a:cs typeface="Calibri"/>
                <a:sym typeface="Calibri"/>
              </a:defRPr>
            </a:lvl7pPr>
            <a:lvl8pPr indent="-348615" lvl="7" marL="3657600" marR="0" rtl="0" algn="l">
              <a:lnSpc>
                <a:spcPct val="90000"/>
              </a:lnSpc>
              <a:spcBef>
                <a:spcPts val="525"/>
              </a:spcBef>
              <a:spcAft>
                <a:spcPts val="0"/>
              </a:spcAft>
              <a:buClr>
                <a:schemeClr val="dk1"/>
              </a:buClr>
              <a:buSzPts val="1890"/>
              <a:buFont typeface="Arial"/>
              <a:buChar char="•"/>
              <a:defRPr b="0" i="0" sz="1890" u="none" cap="none" strike="noStrike">
                <a:solidFill>
                  <a:schemeClr val="dk1"/>
                </a:solidFill>
                <a:latin typeface="Calibri"/>
                <a:ea typeface="Calibri"/>
                <a:cs typeface="Calibri"/>
                <a:sym typeface="Calibri"/>
              </a:defRPr>
            </a:lvl8pPr>
            <a:lvl9pPr indent="-348615" lvl="8" marL="4114800" marR="0" rtl="0" algn="l">
              <a:lnSpc>
                <a:spcPct val="90000"/>
              </a:lnSpc>
              <a:spcBef>
                <a:spcPts val="525"/>
              </a:spcBef>
              <a:spcAft>
                <a:spcPts val="0"/>
              </a:spcAft>
              <a:buClr>
                <a:schemeClr val="dk1"/>
              </a:buClr>
              <a:buSzPts val="1890"/>
              <a:buFont typeface="Arial"/>
              <a:buChar char="•"/>
              <a:defRPr b="0" i="0" sz="189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660083" y="11865189"/>
            <a:ext cx="2160270" cy="681567"/>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6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180398" y="11865189"/>
            <a:ext cx="3240405" cy="681567"/>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6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60"/>
              <a:buFont typeface="Arial"/>
              <a:buNone/>
              <a:defRPr b="0" i="0" sz="126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jpg"/><Relationship Id="rId4" Type="http://schemas.openxmlformats.org/officeDocument/2006/relationships/image" Target="../media/image1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png"/><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png"/><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png"/><Relationship Id="rId4" Type="http://schemas.openxmlformats.org/officeDocument/2006/relationships/image" Target="../media/image23.png"/><Relationship Id="rId5"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8.png"/><Relationship Id="rId4" Type="http://schemas.openxmlformats.org/officeDocument/2006/relationships/hyperlink" Target="https://github.com/NatanCarFF" TargetMode="External"/><Relationship Id="rId5" Type="http://schemas.openxmlformats.org/officeDocument/2006/relationships/image" Target="../media/image2.png"/><Relationship Id="rId6"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p:nvPr/>
        </p:nvSpPr>
        <p:spPr>
          <a:xfrm>
            <a:off x="0" y="0"/>
            <a:ext cx="9601200" cy="12801600"/>
          </a:xfrm>
          <a:prstGeom prst="rect">
            <a:avLst/>
          </a:prstGeom>
          <a:solidFill>
            <a:srgbClr val="FBFB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89" name="Google Shape;89;p13"/>
          <p:cNvPicPr preferRelativeResize="0"/>
          <p:nvPr/>
        </p:nvPicPr>
        <p:blipFill rotWithShape="1">
          <a:blip r:embed="rId3">
            <a:alphaModFix/>
          </a:blip>
          <a:srcRect b="1437" l="0" r="0" t="1437"/>
          <a:stretch/>
        </p:blipFill>
        <p:spPr>
          <a:xfrm>
            <a:off x="601350" y="4054100"/>
            <a:ext cx="7820150" cy="7595274"/>
          </a:xfrm>
          <a:prstGeom prst="rect">
            <a:avLst/>
          </a:prstGeom>
          <a:solidFill>
            <a:schemeClr val="dk1"/>
          </a:solidFill>
          <a:ln>
            <a:noFill/>
          </a:ln>
        </p:spPr>
      </p:pic>
      <p:sp>
        <p:nvSpPr>
          <p:cNvPr id="90" name="Google Shape;90;p13"/>
          <p:cNvSpPr/>
          <p:nvPr/>
        </p:nvSpPr>
        <p:spPr>
          <a:xfrm>
            <a:off x="1050" y="3223110"/>
            <a:ext cx="9601200" cy="831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1" name="Google Shape;91;p13"/>
          <p:cNvSpPr txBox="1"/>
          <p:nvPr/>
        </p:nvSpPr>
        <p:spPr>
          <a:xfrm>
            <a:off x="401700" y="300275"/>
            <a:ext cx="8949000" cy="2586000"/>
          </a:xfrm>
          <a:prstGeom prst="rect">
            <a:avLst/>
          </a:prstGeom>
          <a:noFill/>
          <a:ln>
            <a:noFill/>
          </a:ln>
          <a:effectLst>
            <a:outerShdw blurRad="50800" rotWithShape="0" algn="ctr" dir="5400000" dist="50800">
              <a:srgbClr val="000000"/>
            </a:outerShdw>
          </a:effectLst>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400"/>
              <a:buFont typeface="Arial"/>
              <a:buNone/>
            </a:pPr>
            <a:r>
              <a:rPr b="1" i="0" lang="pt-BR" sz="8100" u="none" cap="none" strike="noStrike">
                <a:solidFill>
                  <a:schemeClr val="dk2"/>
                </a:solidFill>
              </a:rPr>
              <a:t>O Guia do </a:t>
            </a:r>
            <a:r>
              <a:rPr b="1" lang="pt-BR" sz="8100">
                <a:solidFill>
                  <a:schemeClr val="dk2"/>
                </a:solidFill>
              </a:rPr>
              <a:t>GLPI</a:t>
            </a:r>
            <a:r>
              <a:rPr b="1" i="0" lang="pt-BR" sz="8100" u="none" cap="none" strike="noStrike">
                <a:solidFill>
                  <a:schemeClr val="dk2"/>
                </a:solidFill>
              </a:rPr>
              <a:t> para Iniciantes</a:t>
            </a:r>
            <a:endParaRPr b="1" i="0" sz="400" u="none" cap="none" strike="noStrike">
              <a:solidFill>
                <a:schemeClr val="dk2"/>
              </a:solidFill>
            </a:endParaRPr>
          </a:p>
        </p:txBody>
      </p:sp>
      <p:sp>
        <p:nvSpPr>
          <p:cNvPr id="92" name="Google Shape;92;p13"/>
          <p:cNvSpPr txBox="1"/>
          <p:nvPr/>
        </p:nvSpPr>
        <p:spPr>
          <a:xfrm>
            <a:off x="401701" y="3223100"/>
            <a:ext cx="9200700" cy="738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200"/>
              <a:buFont typeface="Arial"/>
              <a:buNone/>
            </a:pPr>
            <a:r>
              <a:rPr lang="pt-BR" sz="4200">
                <a:solidFill>
                  <a:schemeClr val="lt1"/>
                </a:solidFill>
                <a:latin typeface="Impact"/>
                <a:ea typeface="Impact"/>
                <a:cs typeface="Impact"/>
                <a:sym typeface="Impact"/>
              </a:rPr>
              <a:t>Gerenciando sua infraestrutura de TI</a:t>
            </a:r>
            <a:endParaRPr b="0" i="0" sz="800" u="none" cap="none" strike="noStrike">
              <a:solidFill>
                <a:srgbClr val="000000"/>
              </a:solidFill>
              <a:latin typeface="Arial"/>
              <a:ea typeface="Arial"/>
              <a:cs typeface="Arial"/>
              <a:sym typeface="Arial"/>
            </a:endParaRPr>
          </a:p>
        </p:txBody>
      </p:sp>
      <p:sp>
        <p:nvSpPr>
          <p:cNvPr id="93" name="Google Shape;93;p13"/>
          <p:cNvSpPr/>
          <p:nvPr/>
        </p:nvSpPr>
        <p:spPr>
          <a:xfrm>
            <a:off x="1176600" y="11632650"/>
            <a:ext cx="7248000" cy="831000"/>
          </a:xfrm>
          <a:prstGeom prst="rect">
            <a:avLst/>
          </a:prstGeom>
          <a:gradFill>
            <a:gsLst>
              <a:gs pos="0">
                <a:srgbClr val="F48108"/>
              </a:gs>
              <a:gs pos="100000">
                <a:srgbClr val="703D0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4" name="Google Shape;94;p13"/>
          <p:cNvSpPr txBox="1"/>
          <p:nvPr/>
        </p:nvSpPr>
        <p:spPr>
          <a:xfrm>
            <a:off x="1099800" y="11632650"/>
            <a:ext cx="7403700" cy="831000"/>
          </a:xfrm>
          <a:prstGeom prst="rect">
            <a:avLst/>
          </a:prstGeom>
          <a:gradFill>
            <a:gsLst>
              <a:gs pos="0">
                <a:srgbClr val="5E7492"/>
              </a:gs>
              <a:gs pos="100000">
                <a:srgbClr val="2F363F"/>
              </a:gs>
            </a:gsLst>
            <a:path path="circle">
              <a:fillToRect b="50%" l="50%" r="50%" t="50%"/>
            </a:path>
            <a:tileRect/>
          </a:gra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800"/>
              <a:buFont typeface="Arial"/>
              <a:buNone/>
            </a:pPr>
            <a:r>
              <a:rPr b="0" i="0" lang="pt-BR" sz="4800" u="none" cap="none" strike="noStrike">
                <a:solidFill>
                  <a:schemeClr val="lt1"/>
                </a:solidFill>
                <a:latin typeface="Impact"/>
                <a:ea typeface="Impact"/>
                <a:cs typeface="Impact"/>
                <a:sym typeface="Impact"/>
              </a:rPr>
              <a:t>NATANAEL CARVALHO</a:t>
            </a:r>
            <a:endParaRPr b="0" i="0" sz="1400" u="none" cap="none" strike="noStrike">
              <a:solidFill>
                <a:schemeClr val="lt1"/>
              </a:solidFill>
              <a:latin typeface="Arial"/>
              <a:ea typeface="Arial"/>
              <a:cs typeface="Arial"/>
              <a:sym typeface="Arial"/>
            </a:endParaRPr>
          </a:p>
        </p:txBody>
      </p:sp>
      <p:cxnSp>
        <p:nvCxnSpPr>
          <p:cNvPr id="95" name="Google Shape;95;p13"/>
          <p:cNvCxnSpPr/>
          <p:nvPr/>
        </p:nvCxnSpPr>
        <p:spPr>
          <a:xfrm flipH="1">
            <a:off x="587300" y="4105475"/>
            <a:ext cx="18300" cy="6139500"/>
          </a:xfrm>
          <a:prstGeom prst="straightConnector1">
            <a:avLst/>
          </a:prstGeom>
          <a:noFill/>
          <a:ln cap="flat" cmpd="sng" w="76200">
            <a:solidFill>
              <a:srgbClr val="FBFBFB"/>
            </a:solidFill>
            <a:prstDash val="solid"/>
            <a:round/>
            <a:headEnd len="med" w="med" type="none"/>
            <a:tailEnd len="med" w="med" type="none"/>
          </a:ln>
        </p:spPr>
      </p:cxnSp>
      <p:cxnSp>
        <p:nvCxnSpPr>
          <p:cNvPr id="96" name="Google Shape;96;p13"/>
          <p:cNvCxnSpPr/>
          <p:nvPr/>
        </p:nvCxnSpPr>
        <p:spPr>
          <a:xfrm>
            <a:off x="8406000" y="4105475"/>
            <a:ext cx="18600" cy="6102000"/>
          </a:xfrm>
          <a:prstGeom prst="straightConnector1">
            <a:avLst/>
          </a:prstGeom>
          <a:noFill/>
          <a:ln cap="flat" cmpd="sng" w="76200">
            <a:solidFill>
              <a:srgbClr val="FBFBFB"/>
            </a:solidFill>
            <a:prstDash val="solid"/>
            <a:round/>
            <a:headEnd len="med" w="med" type="none"/>
            <a:tailEnd len="med" w="med" type="none"/>
          </a:ln>
        </p:spPr>
      </p:cxnSp>
      <p:sp>
        <p:nvSpPr>
          <p:cNvPr id="97" name="Google Shape;97;p13"/>
          <p:cNvSpPr/>
          <p:nvPr/>
        </p:nvSpPr>
        <p:spPr>
          <a:xfrm>
            <a:off x="5718775" y="4254750"/>
            <a:ext cx="1530300" cy="1138500"/>
          </a:xfrm>
          <a:prstGeom prst="rect">
            <a:avLst/>
          </a:prstGeom>
          <a:solidFill>
            <a:srgbClr val="FBFBFB"/>
          </a:solidFill>
          <a:ln cap="flat" cmpd="sng" w="9525">
            <a:solidFill>
              <a:srgbClr val="FBFB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98" name="Google Shape;98;p13"/>
          <p:cNvPicPr preferRelativeResize="0"/>
          <p:nvPr/>
        </p:nvPicPr>
        <p:blipFill>
          <a:blip r:embed="rId4">
            <a:alphaModFix/>
          </a:blip>
          <a:stretch>
            <a:fillRect/>
          </a:stretch>
        </p:blipFill>
        <p:spPr>
          <a:xfrm>
            <a:off x="6550100" y="4447400"/>
            <a:ext cx="1953400" cy="1953400"/>
          </a:xfrm>
          <a:prstGeom prst="rect">
            <a:avLst/>
          </a:prstGeom>
          <a:solidFill>
            <a:srgbClr val="FBFBFB"/>
          </a:solidFill>
          <a:ln>
            <a:noFill/>
          </a:ln>
        </p:spPr>
      </p:pic>
      <p:sp>
        <p:nvSpPr>
          <p:cNvPr id="99" name="Google Shape;99;p13"/>
          <p:cNvSpPr/>
          <p:nvPr/>
        </p:nvSpPr>
        <p:spPr>
          <a:xfrm>
            <a:off x="6550100" y="9361700"/>
            <a:ext cx="1530300" cy="1138500"/>
          </a:xfrm>
          <a:prstGeom prst="rect">
            <a:avLst/>
          </a:prstGeom>
          <a:solidFill>
            <a:srgbClr val="FBFBFB"/>
          </a:solidFill>
          <a:ln cap="flat" cmpd="sng" w="9525">
            <a:solidFill>
              <a:srgbClr val="FBFB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0" name="Google Shape;100;p13"/>
          <p:cNvSpPr/>
          <p:nvPr/>
        </p:nvSpPr>
        <p:spPr>
          <a:xfrm>
            <a:off x="1784375" y="4298825"/>
            <a:ext cx="1530300" cy="1138500"/>
          </a:xfrm>
          <a:prstGeom prst="rect">
            <a:avLst/>
          </a:prstGeom>
          <a:solidFill>
            <a:srgbClr val="FBFBFB"/>
          </a:solidFill>
          <a:ln cap="flat" cmpd="sng" w="9525">
            <a:solidFill>
              <a:srgbClr val="FBFB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1" name="Google Shape;101;p13"/>
          <p:cNvSpPr/>
          <p:nvPr/>
        </p:nvSpPr>
        <p:spPr>
          <a:xfrm>
            <a:off x="891750" y="5437325"/>
            <a:ext cx="1530300" cy="1138500"/>
          </a:xfrm>
          <a:prstGeom prst="rect">
            <a:avLst/>
          </a:prstGeom>
          <a:solidFill>
            <a:srgbClr val="FBFBFB"/>
          </a:solidFill>
          <a:ln cap="flat" cmpd="sng" w="9525">
            <a:solidFill>
              <a:srgbClr val="FBFB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2" name="Google Shape;102;p13"/>
          <p:cNvSpPr/>
          <p:nvPr/>
        </p:nvSpPr>
        <p:spPr>
          <a:xfrm>
            <a:off x="891750" y="6932625"/>
            <a:ext cx="1530300" cy="1138500"/>
          </a:xfrm>
          <a:prstGeom prst="rect">
            <a:avLst/>
          </a:prstGeom>
          <a:solidFill>
            <a:srgbClr val="FBFBFB"/>
          </a:solidFill>
          <a:ln cap="flat" cmpd="sng" w="9525">
            <a:solidFill>
              <a:srgbClr val="FBFBF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03" name="Google Shape;103;p13"/>
          <p:cNvSpPr txBox="1"/>
          <p:nvPr/>
        </p:nvSpPr>
        <p:spPr>
          <a:xfrm>
            <a:off x="401700" y="10155150"/>
            <a:ext cx="8619300" cy="1477500"/>
          </a:xfrm>
          <a:prstGeom prst="rect">
            <a:avLst/>
          </a:prstGeom>
          <a:solidFill>
            <a:srgbClr val="FBFBFB"/>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lang="pt-BR" sz="3000">
                <a:solidFill>
                  <a:schemeClr val="dk1"/>
                </a:solidFill>
                <a:latin typeface="Calibri"/>
                <a:ea typeface="Calibri"/>
                <a:cs typeface="Calibri"/>
                <a:sym typeface="Calibri"/>
              </a:rPr>
              <a:t>Se você está procurando uma maneira eficiente de gerenciar os recursos de TI da sua organização, o GLPI pode ser a solução perfeita.</a:t>
            </a:r>
            <a:endParaRPr b="0" i="0" sz="1200" u="none" cap="none" strike="noStrike">
              <a:solidFill>
                <a:schemeClr val="dk1"/>
              </a:solidFill>
              <a:latin typeface="Arial"/>
              <a:ea typeface="Arial"/>
              <a:cs typeface="Arial"/>
              <a:sym typeface="Arial"/>
            </a:endParaRPr>
          </a:p>
        </p:txBody>
      </p:sp>
      <p:cxnSp>
        <p:nvCxnSpPr>
          <p:cNvPr id="104" name="Google Shape;104;p13"/>
          <p:cNvCxnSpPr/>
          <p:nvPr/>
        </p:nvCxnSpPr>
        <p:spPr>
          <a:xfrm rot="10800000">
            <a:off x="500700" y="11655225"/>
            <a:ext cx="600300" cy="26700"/>
          </a:xfrm>
          <a:prstGeom prst="straightConnector1">
            <a:avLst/>
          </a:prstGeom>
          <a:noFill/>
          <a:ln cap="flat" cmpd="sng" w="76200">
            <a:solidFill>
              <a:srgbClr val="FBFBFB"/>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2"/>
          <p:cNvSpPr txBox="1"/>
          <p:nvPr/>
        </p:nvSpPr>
        <p:spPr>
          <a:xfrm>
            <a:off x="892356" y="2651041"/>
            <a:ext cx="7816500" cy="48948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Instalação do PHP</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instalar o PHP, comece atualizando os pacotes do seu sistema com </a:t>
            </a:r>
            <a:r>
              <a:rPr b="1" lang="pt-BR" sz="2400">
                <a:solidFill>
                  <a:schemeClr val="dk1"/>
                </a:solidFill>
                <a:latin typeface="Calibri"/>
                <a:ea typeface="Calibri"/>
                <a:cs typeface="Calibri"/>
                <a:sym typeface="Calibri"/>
              </a:rPr>
              <a:t>sudo apt update</a:t>
            </a:r>
            <a:r>
              <a:rPr lang="pt-BR" sz="2400">
                <a:solidFill>
                  <a:schemeClr val="dk1"/>
                </a:solidFill>
                <a:latin typeface="Calibri"/>
                <a:ea typeface="Calibri"/>
                <a:cs typeface="Calibri"/>
                <a:sym typeface="Calibri"/>
              </a:rPr>
              <a:t>. Em seguida, instale o PHP e os módulos necessários usando </a:t>
            </a:r>
            <a:r>
              <a:rPr b="1" lang="pt-BR" sz="2400">
                <a:solidFill>
                  <a:schemeClr val="dk1"/>
                </a:solidFill>
                <a:latin typeface="Calibri"/>
                <a:ea typeface="Calibri"/>
                <a:cs typeface="Calibri"/>
                <a:sym typeface="Calibri"/>
              </a:rPr>
              <a:t>sudo apt install php php-mysql php-xml php-mbstring</a:t>
            </a:r>
            <a:r>
              <a:rPr lang="pt-BR" sz="2400">
                <a:solidFill>
                  <a:schemeClr val="dk1"/>
                </a:solidFill>
                <a:latin typeface="Calibri"/>
                <a:ea typeface="Calibri"/>
                <a:cs typeface="Calibri"/>
                <a:sym typeface="Calibri"/>
              </a:rPr>
              <a:t>. Estes módulos ajudam o PHP a se conectar ao banco de dados e manipular diferentes tipos de dados. Após a instalação, você pode verificar a versão do PHP com php -v para garantir que a versão correta foi instalada. Se precisar, ajuste as configurações do PHP no arquivo php.ini para melhorar o desempenho ou ajustar as necessidades específicas do GLPI. Por fim, reinicie o servidor web para aplicar as novas configurações do PHP.</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209" name="Google Shape;209;p22"/>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PREPARAÇÃO DO AMBIENTE</a:t>
            </a:r>
            <a:endParaRPr sz="3200">
              <a:solidFill>
                <a:schemeClr val="dk1"/>
              </a:solidFill>
              <a:latin typeface="Impact"/>
              <a:ea typeface="Impact"/>
              <a:cs typeface="Impact"/>
              <a:sym typeface="Impact"/>
            </a:endParaRPr>
          </a:p>
        </p:txBody>
      </p:sp>
      <p:sp>
        <p:nvSpPr>
          <p:cNvPr id="210" name="Google Shape;210;p22"/>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11" name="Google Shape;211;p22"/>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212" name="Google Shape;212;p22"/>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213" name="Google Shape;213;p22"/>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14" name="Google Shape;214;p22"/>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15" name="Google Shape;215;p22"/>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216" name="Google Shape;216;p22"/>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217" name="Google Shape;217;p22"/>
          <p:cNvPicPr preferRelativeResize="0"/>
          <p:nvPr/>
        </p:nvPicPr>
        <p:blipFill>
          <a:blip r:embed="rId4">
            <a:alphaModFix/>
          </a:blip>
          <a:stretch>
            <a:fillRect/>
          </a:stretch>
        </p:blipFill>
        <p:spPr>
          <a:xfrm>
            <a:off x="872050" y="7713373"/>
            <a:ext cx="7724627" cy="1609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3"/>
          <p:cNvSpPr txBox="1"/>
          <p:nvPr/>
        </p:nvSpPr>
        <p:spPr>
          <a:xfrm>
            <a:off x="892356" y="2651041"/>
            <a:ext cx="7816500" cy="23088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Configuração do Banco de Dados</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configurar o banco de dados para o GLPI, primeiro instale o MySQL ou MariaDB com </a:t>
            </a:r>
            <a:r>
              <a:rPr b="1" lang="pt-BR" sz="2400">
                <a:solidFill>
                  <a:schemeClr val="dk1"/>
                </a:solidFill>
                <a:latin typeface="Calibri"/>
                <a:ea typeface="Calibri"/>
                <a:cs typeface="Calibri"/>
                <a:sym typeface="Calibri"/>
              </a:rPr>
              <a:t>sudo apt install mysql-server</a:t>
            </a:r>
            <a:r>
              <a:rPr lang="pt-BR" sz="2400">
                <a:solidFill>
                  <a:schemeClr val="dk1"/>
                </a:solidFill>
                <a:latin typeface="Calibri"/>
                <a:ea typeface="Calibri"/>
                <a:cs typeface="Calibri"/>
                <a:sym typeface="Calibri"/>
              </a:rPr>
              <a:t>. </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Instalação do MySQL/MariaDB:</a:t>
            </a:r>
            <a:endParaRPr sz="2400">
              <a:solidFill>
                <a:schemeClr val="dk1"/>
              </a:solidFill>
              <a:latin typeface="Calibri"/>
              <a:ea typeface="Calibri"/>
              <a:cs typeface="Calibri"/>
              <a:sym typeface="Calibri"/>
            </a:endParaRPr>
          </a:p>
        </p:txBody>
      </p:sp>
      <p:sp>
        <p:nvSpPr>
          <p:cNvPr id="223" name="Google Shape;223;p23"/>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PREPARAÇÃO DO AMBIENTE</a:t>
            </a:r>
            <a:endParaRPr sz="3200">
              <a:solidFill>
                <a:schemeClr val="dk1"/>
              </a:solidFill>
              <a:latin typeface="Impact"/>
              <a:ea typeface="Impact"/>
              <a:cs typeface="Impact"/>
              <a:sym typeface="Impact"/>
            </a:endParaRPr>
          </a:p>
        </p:txBody>
      </p:sp>
      <p:sp>
        <p:nvSpPr>
          <p:cNvPr id="224" name="Google Shape;224;p23"/>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25" name="Google Shape;225;p23"/>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226" name="Google Shape;226;p23"/>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227" name="Google Shape;227;p23"/>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28" name="Google Shape;228;p23"/>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29" name="Google Shape;229;p23"/>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230" name="Google Shape;230;p23"/>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231" name="Google Shape;231;p23"/>
          <p:cNvPicPr preferRelativeResize="0"/>
          <p:nvPr/>
        </p:nvPicPr>
        <p:blipFill>
          <a:blip r:embed="rId4">
            <a:alphaModFix/>
          </a:blip>
          <a:stretch>
            <a:fillRect/>
          </a:stretch>
        </p:blipFill>
        <p:spPr>
          <a:xfrm>
            <a:off x="1021438" y="5826173"/>
            <a:ext cx="7558325" cy="2485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4"/>
          <p:cNvSpPr txBox="1"/>
          <p:nvPr/>
        </p:nvSpPr>
        <p:spPr>
          <a:xfrm>
            <a:off x="892356" y="2651041"/>
            <a:ext cx="7816500" cy="48948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Configuração do Banco de Dados</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A</a:t>
            </a:r>
            <a:r>
              <a:rPr lang="pt-BR" sz="2400">
                <a:solidFill>
                  <a:schemeClr val="dk1"/>
                </a:solidFill>
                <a:latin typeface="Calibri"/>
                <a:ea typeface="Calibri"/>
                <a:cs typeface="Calibri"/>
                <a:sym typeface="Calibri"/>
              </a:rPr>
              <a:t>cesse o MySQL com sudo mysql e crie um novo banco de dados para o GLPI usando </a:t>
            </a:r>
            <a:r>
              <a:rPr b="1" lang="pt-BR" sz="2400">
                <a:solidFill>
                  <a:schemeClr val="dk1"/>
                </a:solidFill>
                <a:latin typeface="Calibri"/>
                <a:ea typeface="Calibri"/>
                <a:cs typeface="Calibri"/>
                <a:sym typeface="Calibri"/>
              </a:rPr>
              <a:t>CREATE DATABASE glpidb</a:t>
            </a:r>
            <a:r>
              <a:rPr lang="pt-BR" sz="2400">
                <a:solidFill>
                  <a:schemeClr val="dk1"/>
                </a:solidFill>
                <a:latin typeface="Calibri"/>
                <a:ea typeface="Calibri"/>
                <a:cs typeface="Calibri"/>
                <a:sym typeface="Calibri"/>
              </a:rPr>
              <a:t>;. Em seguida, crie um usuário e defina uma senha com </a:t>
            </a:r>
            <a:r>
              <a:rPr b="1" lang="pt-BR" sz="2400">
                <a:solidFill>
                  <a:schemeClr val="dk1"/>
                </a:solidFill>
                <a:latin typeface="Calibri"/>
                <a:ea typeface="Calibri"/>
                <a:cs typeface="Calibri"/>
                <a:sym typeface="Calibri"/>
              </a:rPr>
              <a:t>CREATE USER 'glpiuser'@'localhost' IDENTIFIED BY 'password'</a:t>
            </a:r>
            <a:r>
              <a:rPr lang="pt-BR" sz="2400">
                <a:solidFill>
                  <a:schemeClr val="dk1"/>
                </a:solidFill>
                <a:latin typeface="Calibri"/>
                <a:ea typeface="Calibri"/>
                <a:cs typeface="Calibri"/>
                <a:sym typeface="Calibri"/>
              </a:rPr>
              <a:t>;. Conceda todas as permissões ao novo usuário no banco de dados criado com </a:t>
            </a:r>
            <a:r>
              <a:rPr b="1" lang="pt-BR" sz="2400">
                <a:solidFill>
                  <a:schemeClr val="dk1"/>
                </a:solidFill>
                <a:latin typeface="Calibri"/>
                <a:ea typeface="Calibri"/>
                <a:cs typeface="Calibri"/>
                <a:sym typeface="Calibri"/>
              </a:rPr>
              <a:t>GRANT ALL PRIVILEGES ON glpidb.* TO 'glpiuser'@'localhost'</a:t>
            </a:r>
            <a:r>
              <a:rPr lang="pt-BR" sz="2400">
                <a:solidFill>
                  <a:schemeClr val="dk1"/>
                </a:solidFill>
                <a:latin typeface="Calibri"/>
                <a:ea typeface="Calibri"/>
                <a:cs typeface="Calibri"/>
                <a:sym typeface="Calibri"/>
              </a:rPr>
              <a:t>;. Finalize com </a:t>
            </a:r>
            <a:r>
              <a:rPr b="1" lang="pt-BR" sz="2400">
                <a:solidFill>
                  <a:schemeClr val="dk1"/>
                </a:solidFill>
                <a:latin typeface="Calibri"/>
                <a:ea typeface="Calibri"/>
                <a:cs typeface="Calibri"/>
                <a:sym typeface="Calibri"/>
              </a:rPr>
              <a:t>FLUSH PRIVILEGES</a:t>
            </a:r>
            <a:r>
              <a:rPr lang="pt-BR" sz="2400">
                <a:solidFill>
                  <a:schemeClr val="dk1"/>
                </a:solidFill>
                <a:latin typeface="Calibri"/>
                <a:ea typeface="Calibri"/>
                <a:cs typeface="Calibri"/>
                <a:sym typeface="Calibri"/>
              </a:rPr>
              <a:t>; para aplicar as mudanças. Saia do MySQL usando </a:t>
            </a:r>
            <a:r>
              <a:rPr b="1" lang="pt-BR" sz="2400">
                <a:solidFill>
                  <a:schemeClr val="dk1"/>
                </a:solidFill>
                <a:latin typeface="Calibri"/>
                <a:ea typeface="Calibri"/>
                <a:cs typeface="Calibri"/>
                <a:sym typeface="Calibri"/>
              </a:rPr>
              <a:t>EXIT</a:t>
            </a:r>
            <a:r>
              <a:rPr lang="pt-BR" sz="2400">
                <a:solidFill>
                  <a:schemeClr val="dk1"/>
                </a:solidFill>
                <a:latin typeface="Calibri"/>
                <a:ea typeface="Calibri"/>
                <a:cs typeface="Calibri"/>
                <a:sym typeface="Calibri"/>
              </a:rPr>
              <a:t>;. Agora, seu banco de dados está pronto para ser usado pelo GLPI.</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Criação do banco de dados:</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237" name="Google Shape;237;p24"/>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PREPARAÇÃO DO AMBIENTE</a:t>
            </a:r>
            <a:endParaRPr sz="3200">
              <a:solidFill>
                <a:schemeClr val="dk1"/>
              </a:solidFill>
              <a:latin typeface="Impact"/>
              <a:ea typeface="Impact"/>
              <a:cs typeface="Impact"/>
              <a:sym typeface="Impact"/>
            </a:endParaRPr>
          </a:p>
        </p:txBody>
      </p:sp>
      <p:sp>
        <p:nvSpPr>
          <p:cNvPr id="238" name="Google Shape;238;p24"/>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39" name="Google Shape;239;p24"/>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240" name="Google Shape;240;p24"/>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241" name="Google Shape;241;p24"/>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42" name="Google Shape;242;p24"/>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43" name="Google Shape;243;p24"/>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244" name="Google Shape;244;p24"/>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245" name="Google Shape;245;p24"/>
          <p:cNvPicPr preferRelativeResize="0"/>
          <p:nvPr/>
        </p:nvPicPr>
        <p:blipFill>
          <a:blip r:embed="rId4">
            <a:alphaModFix/>
          </a:blip>
          <a:stretch>
            <a:fillRect/>
          </a:stretch>
        </p:blipFill>
        <p:spPr>
          <a:xfrm>
            <a:off x="947025" y="7637773"/>
            <a:ext cx="7664151" cy="2075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5"/>
          <p:cNvSpPr/>
          <p:nvPr/>
        </p:nvSpPr>
        <p:spPr>
          <a:xfrm>
            <a:off x="0" y="0"/>
            <a:ext cx="9601200" cy="12801600"/>
          </a:xfrm>
          <a:prstGeom prst="rect">
            <a:avLst/>
          </a:prstGeom>
          <a:solidFill>
            <a:srgbClr val="FBFB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51" name="Google Shape;251;p25"/>
          <p:cNvSpPr txBox="1"/>
          <p:nvPr/>
        </p:nvSpPr>
        <p:spPr>
          <a:xfrm>
            <a:off x="892277" y="6004859"/>
            <a:ext cx="7816500" cy="2555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100"/>
              <a:buFont typeface="Arial"/>
              <a:buNone/>
            </a:pPr>
            <a:r>
              <a:rPr lang="pt-BR" sz="8000">
                <a:solidFill>
                  <a:schemeClr val="dk1"/>
                </a:solidFill>
                <a:latin typeface="Impact"/>
                <a:ea typeface="Impact"/>
                <a:cs typeface="Impact"/>
                <a:sym typeface="Impact"/>
              </a:rPr>
              <a:t>Instalação do GLPI</a:t>
            </a:r>
            <a:endParaRPr b="0" i="0" sz="8000" u="none" cap="none" strike="noStrike">
              <a:solidFill>
                <a:schemeClr val="dk1"/>
              </a:solidFill>
              <a:latin typeface="Impact"/>
              <a:ea typeface="Impact"/>
              <a:cs typeface="Impact"/>
              <a:sym typeface="Impact"/>
            </a:endParaRPr>
          </a:p>
        </p:txBody>
      </p:sp>
      <p:sp>
        <p:nvSpPr>
          <p:cNvPr id="252" name="Google Shape;252;p25"/>
          <p:cNvSpPr txBox="1"/>
          <p:nvPr/>
        </p:nvSpPr>
        <p:spPr>
          <a:xfrm>
            <a:off x="729835" y="2153051"/>
            <a:ext cx="7816500" cy="450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700"/>
              <a:buFont typeface="Arial"/>
              <a:buNone/>
            </a:pPr>
            <a:r>
              <a:rPr b="0" i="0" lang="pt-BR" sz="28700" u="none" cap="none" strike="noStrike">
                <a:solidFill>
                  <a:schemeClr val="dk1"/>
                </a:solidFill>
                <a:latin typeface="Impact"/>
                <a:ea typeface="Impact"/>
                <a:cs typeface="Impact"/>
                <a:sym typeface="Impact"/>
              </a:rPr>
              <a:t>0</a:t>
            </a:r>
            <a:r>
              <a:rPr lang="pt-BR" sz="28700">
                <a:solidFill>
                  <a:schemeClr val="dk1"/>
                </a:solidFill>
                <a:latin typeface="Impact"/>
                <a:ea typeface="Impact"/>
                <a:cs typeface="Impact"/>
                <a:sym typeface="Impact"/>
              </a:rPr>
              <a:t>4</a:t>
            </a:r>
            <a:endParaRPr b="0" i="0" sz="1400" u="none" cap="none" strike="noStrike">
              <a:solidFill>
                <a:schemeClr val="dk1"/>
              </a:solidFill>
              <a:latin typeface="Arial"/>
              <a:ea typeface="Arial"/>
              <a:cs typeface="Arial"/>
              <a:sym typeface="Arial"/>
            </a:endParaRPr>
          </a:p>
        </p:txBody>
      </p:sp>
      <p:sp>
        <p:nvSpPr>
          <p:cNvPr id="253" name="Google Shape;253;p25"/>
          <p:cNvSpPr/>
          <p:nvPr/>
        </p:nvSpPr>
        <p:spPr>
          <a:xfrm>
            <a:off x="976944" y="8776129"/>
            <a:ext cx="7731900" cy="106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54" name="Google Shape;254;p25"/>
          <p:cNvSpPr txBox="1"/>
          <p:nvPr/>
        </p:nvSpPr>
        <p:spPr>
          <a:xfrm>
            <a:off x="870768" y="9340866"/>
            <a:ext cx="78165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lang="pt-BR" sz="2400">
                <a:solidFill>
                  <a:schemeClr val="dk1"/>
                </a:solidFill>
                <a:latin typeface="Calibri"/>
                <a:ea typeface="Calibri"/>
                <a:cs typeface="Calibri"/>
                <a:sym typeface="Calibri"/>
              </a:rPr>
              <a:t>Agora que o ambiente está preparado, vamos proceder com a instalação do GLPI, seguindo passos simples para baixar, configurar e acessar a ferramenta.</a:t>
            </a:r>
            <a:endParaRPr b="0" i="0" sz="1400" u="none" cap="none" strike="noStrike">
              <a:solidFill>
                <a:schemeClr val="dk1"/>
              </a:solidFill>
              <a:latin typeface="Arial"/>
              <a:ea typeface="Arial"/>
              <a:cs typeface="Arial"/>
              <a:sym typeface="Arial"/>
            </a:endParaRPr>
          </a:p>
        </p:txBody>
      </p:sp>
      <p:sp>
        <p:nvSpPr>
          <p:cNvPr id="255" name="Google Shape;255;p25"/>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sp>
        <p:nvSpPr>
          <p:cNvPr id="256" name="Google Shape;256;p25"/>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6"/>
          <p:cNvSpPr txBox="1"/>
          <p:nvPr/>
        </p:nvSpPr>
        <p:spPr>
          <a:xfrm>
            <a:off x="892356" y="2651041"/>
            <a:ext cx="7816500" cy="3417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Baixando o GLPI</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baixar o GLPI, acesse o site oficial ou o repositório do GitHub. Use o comando </a:t>
            </a:r>
            <a:r>
              <a:rPr b="1" lang="pt-BR" sz="2400">
                <a:solidFill>
                  <a:schemeClr val="dk1"/>
                </a:solidFill>
                <a:latin typeface="Calibri"/>
                <a:ea typeface="Calibri"/>
                <a:cs typeface="Calibri"/>
                <a:sym typeface="Calibri"/>
              </a:rPr>
              <a:t>wget </a:t>
            </a:r>
            <a:r>
              <a:rPr lang="pt-BR" sz="2400">
                <a:solidFill>
                  <a:schemeClr val="dk1"/>
                </a:solidFill>
                <a:latin typeface="Calibri"/>
                <a:ea typeface="Calibri"/>
                <a:cs typeface="Calibri"/>
                <a:sym typeface="Calibri"/>
              </a:rPr>
              <a:t>seguido do link da última versão do GLPI, como </a:t>
            </a:r>
            <a:r>
              <a:rPr b="1" lang="pt-BR" sz="2400">
                <a:solidFill>
                  <a:schemeClr val="dk1"/>
                </a:solidFill>
                <a:latin typeface="Calibri"/>
                <a:ea typeface="Calibri"/>
                <a:cs typeface="Calibri"/>
                <a:sym typeface="Calibri"/>
              </a:rPr>
              <a:t>wget https://github.com/glpi-project/glpi/releases/download/9.5.6/glpi-9.5.6.tgz</a:t>
            </a:r>
            <a:r>
              <a:rPr lang="pt-BR" sz="2400">
                <a:solidFill>
                  <a:schemeClr val="dk1"/>
                </a:solidFill>
                <a:latin typeface="Calibri"/>
                <a:ea typeface="Calibri"/>
                <a:cs typeface="Calibri"/>
                <a:sym typeface="Calibri"/>
              </a:rPr>
              <a:t>. </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Baixe a última versão do GLPI do site oficial:</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262" name="Google Shape;262;p26"/>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INSTALAÇÃO DO GLPI</a:t>
            </a:r>
            <a:endParaRPr sz="3200">
              <a:solidFill>
                <a:schemeClr val="dk1"/>
              </a:solidFill>
              <a:latin typeface="Impact"/>
              <a:ea typeface="Impact"/>
              <a:cs typeface="Impact"/>
              <a:sym typeface="Impact"/>
            </a:endParaRPr>
          </a:p>
        </p:txBody>
      </p:sp>
      <p:sp>
        <p:nvSpPr>
          <p:cNvPr id="263" name="Google Shape;263;p26"/>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4" name="Google Shape;264;p26"/>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265" name="Google Shape;265;p26"/>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266" name="Google Shape;266;p26"/>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7" name="Google Shape;267;p26"/>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68" name="Google Shape;268;p26"/>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269" name="Google Shape;269;p26"/>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270" name="Google Shape;270;p26"/>
          <p:cNvPicPr preferRelativeResize="0"/>
          <p:nvPr/>
        </p:nvPicPr>
        <p:blipFill>
          <a:blip r:embed="rId4">
            <a:alphaModFix/>
          </a:blip>
          <a:stretch>
            <a:fillRect/>
          </a:stretch>
        </p:blipFill>
        <p:spPr>
          <a:xfrm>
            <a:off x="669638" y="6951799"/>
            <a:ext cx="8129428" cy="1202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7"/>
          <p:cNvSpPr txBox="1"/>
          <p:nvPr/>
        </p:nvSpPr>
        <p:spPr>
          <a:xfrm>
            <a:off x="892356" y="2651041"/>
            <a:ext cx="7816500" cy="45252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Baixando o GLPI</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Depois de baixar o arquivo, extraia-o com </a:t>
            </a:r>
            <a:r>
              <a:rPr b="1" lang="pt-BR" sz="2400">
                <a:solidFill>
                  <a:schemeClr val="dk1"/>
                </a:solidFill>
                <a:latin typeface="Calibri"/>
                <a:ea typeface="Calibri"/>
                <a:cs typeface="Calibri"/>
                <a:sym typeface="Calibri"/>
              </a:rPr>
              <a:t>tar -xvzf glpi-9.5.6.tgz</a:t>
            </a:r>
            <a:r>
              <a:rPr lang="pt-BR" sz="2400">
                <a:solidFill>
                  <a:schemeClr val="dk1"/>
                </a:solidFill>
                <a:latin typeface="Calibri"/>
                <a:ea typeface="Calibri"/>
                <a:cs typeface="Calibri"/>
                <a:sym typeface="Calibri"/>
              </a:rPr>
              <a:t>. Em seguida, mova a pasta extraída para o diretório do servidor web, por exemplo, </a:t>
            </a:r>
            <a:r>
              <a:rPr b="1" lang="pt-BR" sz="2400">
                <a:solidFill>
                  <a:schemeClr val="dk1"/>
                </a:solidFill>
                <a:latin typeface="Calibri"/>
                <a:ea typeface="Calibri"/>
                <a:cs typeface="Calibri"/>
                <a:sym typeface="Calibri"/>
              </a:rPr>
              <a:t>sudo mv glpi /var/www/html/glpi</a:t>
            </a:r>
            <a:r>
              <a:rPr lang="pt-BR" sz="2400">
                <a:solidFill>
                  <a:schemeClr val="dk1"/>
                </a:solidFill>
                <a:latin typeface="Calibri"/>
                <a:ea typeface="Calibri"/>
                <a:cs typeface="Calibri"/>
                <a:sym typeface="Calibri"/>
              </a:rPr>
              <a:t>. Ajuste as permissões para garantir que o servidor web tenha acesso, usando </a:t>
            </a:r>
            <a:r>
              <a:rPr b="1" lang="pt-BR" sz="2400">
                <a:solidFill>
                  <a:schemeClr val="dk1"/>
                </a:solidFill>
                <a:latin typeface="Calibri"/>
                <a:ea typeface="Calibri"/>
                <a:cs typeface="Calibri"/>
                <a:sym typeface="Calibri"/>
              </a:rPr>
              <a:t>sudo chown -R www-data:www-data /var/www/html/glpi</a:t>
            </a:r>
            <a:r>
              <a:rPr lang="pt-BR" sz="2400">
                <a:solidFill>
                  <a:schemeClr val="dk1"/>
                </a:solidFill>
                <a:latin typeface="Calibri"/>
                <a:ea typeface="Calibri"/>
                <a:cs typeface="Calibri"/>
                <a:sym typeface="Calibri"/>
              </a:rPr>
              <a:t> e </a:t>
            </a:r>
            <a:r>
              <a:rPr b="1" lang="pt-BR" sz="2400">
                <a:solidFill>
                  <a:schemeClr val="dk1"/>
                </a:solidFill>
                <a:latin typeface="Calibri"/>
                <a:ea typeface="Calibri"/>
                <a:cs typeface="Calibri"/>
                <a:sym typeface="Calibri"/>
              </a:rPr>
              <a:t>sudo chmod -R 755 /var/www/html/glpi.</a:t>
            </a:r>
            <a:r>
              <a:rPr lang="pt-BR" sz="2400">
                <a:solidFill>
                  <a:schemeClr val="dk1"/>
                </a:solidFill>
                <a:latin typeface="Calibri"/>
                <a:ea typeface="Calibri"/>
                <a:cs typeface="Calibri"/>
                <a:sym typeface="Calibri"/>
              </a:rPr>
              <a:t> Agora, o GLPI está pronto para ser configurado.</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Extraia o arquivo e mova para o diretório do servidor web:</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276" name="Google Shape;276;p27"/>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INSTALAÇÃO DO GLPI</a:t>
            </a:r>
            <a:endParaRPr sz="3200">
              <a:solidFill>
                <a:schemeClr val="dk1"/>
              </a:solidFill>
              <a:latin typeface="Impact"/>
              <a:ea typeface="Impact"/>
              <a:cs typeface="Impact"/>
              <a:sym typeface="Impact"/>
            </a:endParaRPr>
          </a:p>
        </p:txBody>
      </p:sp>
      <p:sp>
        <p:nvSpPr>
          <p:cNvPr id="277" name="Google Shape;277;p27"/>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78" name="Google Shape;278;p27"/>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279" name="Google Shape;279;p27"/>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280" name="Google Shape;280;p27"/>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81" name="Google Shape;281;p27"/>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82" name="Google Shape;282;p27"/>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283" name="Google Shape;283;p27"/>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284" name="Google Shape;284;p27"/>
          <p:cNvPicPr preferRelativeResize="0"/>
          <p:nvPr/>
        </p:nvPicPr>
        <p:blipFill>
          <a:blip r:embed="rId4">
            <a:alphaModFix/>
          </a:blip>
          <a:stretch>
            <a:fillRect/>
          </a:stretch>
        </p:blipFill>
        <p:spPr>
          <a:xfrm>
            <a:off x="891688" y="7176248"/>
            <a:ext cx="7685325" cy="24219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8"/>
          <p:cNvSpPr txBox="1"/>
          <p:nvPr/>
        </p:nvSpPr>
        <p:spPr>
          <a:xfrm>
            <a:off x="892356" y="2651041"/>
            <a:ext cx="7816500" cy="48948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Acessando o Instalador</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acessar o instalador do GLPI, abra o navegador web e digite o endereço do seu servidor seguido por </a:t>
            </a:r>
            <a:r>
              <a:rPr b="1" lang="pt-BR" sz="2400">
                <a:solidFill>
                  <a:schemeClr val="dk1"/>
                </a:solidFill>
                <a:latin typeface="Calibri"/>
                <a:ea typeface="Calibri"/>
                <a:cs typeface="Calibri"/>
                <a:sym typeface="Calibri"/>
              </a:rPr>
              <a:t>/glpi</a:t>
            </a:r>
            <a:r>
              <a:rPr lang="pt-BR" sz="2400">
                <a:solidFill>
                  <a:schemeClr val="dk1"/>
                </a:solidFill>
                <a:latin typeface="Calibri"/>
                <a:ea typeface="Calibri"/>
                <a:cs typeface="Calibri"/>
                <a:sym typeface="Calibri"/>
              </a:rPr>
              <a:t>, como </a:t>
            </a:r>
            <a:r>
              <a:rPr b="1" lang="pt-BR" sz="2400">
                <a:solidFill>
                  <a:schemeClr val="dk1"/>
                </a:solidFill>
                <a:latin typeface="Calibri"/>
                <a:ea typeface="Calibri"/>
                <a:cs typeface="Calibri"/>
                <a:sym typeface="Calibri"/>
              </a:rPr>
              <a:t>http://example.com/glpi.</a:t>
            </a:r>
            <a:r>
              <a:rPr lang="pt-BR" sz="2400">
                <a:solidFill>
                  <a:schemeClr val="dk1"/>
                </a:solidFill>
                <a:latin typeface="Calibri"/>
                <a:ea typeface="Calibri"/>
                <a:cs typeface="Calibri"/>
                <a:sym typeface="Calibri"/>
              </a:rPr>
              <a:t> Isso abrirá a página inicial de instalação do GLPI. Siga as instruções na tela, selecionando o idioma e aceitando os termos de uso. O instalador verificará se todos os requisitos estão atendidos. Em seguida, insira as informações do banco de dados que você configurou anteriormente, como o nome do banco, usuário e senha. Complete as etapas restantes conforme orientado pelo instalador. Uma vez concluído, você estará pronto para usar o GLPI.</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290" name="Google Shape;290;p28"/>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INSTALAÇÃO DO GLPI</a:t>
            </a:r>
            <a:endParaRPr sz="3200">
              <a:solidFill>
                <a:schemeClr val="dk1"/>
              </a:solidFill>
              <a:latin typeface="Impact"/>
              <a:ea typeface="Impact"/>
              <a:cs typeface="Impact"/>
              <a:sym typeface="Impact"/>
            </a:endParaRPr>
          </a:p>
        </p:txBody>
      </p:sp>
      <p:sp>
        <p:nvSpPr>
          <p:cNvPr id="291" name="Google Shape;291;p28"/>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92" name="Google Shape;292;p28"/>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293" name="Google Shape;293;p28"/>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294" name="Google Shape;294;p28"/>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95" name="Google Shape;295;p28"/>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96" name="Google Shape;296;p28"/>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297" name="Google Shape;297;p28"/>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298" name="Google Shape;298;p28"/>
          <p:cNvPicPr preferRelativeResize="0"/>
          <p:nvPr/>
        </p:nvPicPr>
        <p:blipFill>
          <a:blip r:embed="rId4">
            <a:alphaModFix/>
          </a:blip>
          <a:stretch>
            <a:fillRect/>
          </a:stretch>
        </p:blipFill>
        <p:spPr>
          <a:xfrm>
            <a:off x="996175" y="7698241"/>
            <a:ext cx="8039100" cy="27146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9"/>
          <p:cNvSpPr/>
          <p:nvPr/>
        </p:nvSpPr>
        <p:spPr>
          <a:xfrm>
            <a:off x="0" y="0"/>
            <a:ext cx="9601200" cy="12801600"/>
          </a:xfrm>
          <a:prstGeom prst="rect">
            <a:avLst/>
          </a:prstGeom>
          <a:solidFill>
            <a:srgbClr val="FBFB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04" name="Google Shape;304;p29"/>
          <p:cNvSpPr txBox="1"/>
          <p:nvPr/>
        </p:nvSpPr>
        <p:spPr>
          <a:xfrm>
            <a:off x="892277" y="6004859"/>
            <a:ext cx="7816500" cy="2555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100"/>
              <a:buFont typeface="Arial"/>
              <a:buNone/>
            </a:pPr>
            <a:r>
              <a:rPr lang="pt-BR" sz="8000">
                <a:solidFill>
                  <a:schemeClr val="dk1"/>
                </a:solidFill>
                <a:latin typeface="Impact"/>
                <a:ea typeface="Impact"/>
                <a:cs typeface="Impact"/>
                <a:sym typeface="Impact"/>
              </a:rPr>
              <a:t>Configuração Inicial</a:t>
            </a:r>
            <a:endParaRPr b="0" i="0" sz="8000" u="none" cap="none" strike="noStrike">
              <a:solidFill>
                <a:schemeClr val="dk1"/>
              </a:solidFill>
              <a:latin typeface="Impact"/>
              <a:ea typeface="Impact"/>
              <a:cs typeface="Impact"/>
              <a:sym typeface="Impact"/>
            </a:endParaRPr>
          </a:p>
        </p:txBody>
      </p:sp>
      <p:sp>
        <p:nvSpPr>
          <p:cNvPr id="305" name="Google Shape;305;p29"/>
          <p:cNvSpPr txBox="1"/>
          <p:nvPr/>
        </p:nvSpPr>
        <p:spPr>
          <a:xfrm>
            <a:off x="729835" y="2153051"/>
            <a:ext cx="7816500" cy="450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700"/>
              <a:buFont typeface="Arial"/>
              <a:buNone/>
            </a:pPr>
            <a:r>
              <a:rPr b="0" i="0" lang="pt-BR" sz="28700" u="none" cap="none" strike="noStrike">
                <a:solidFill>
                  <a:schemeClr val="dk1"/>
                </a:solidFill>
                <a:latin typeface="Impact"/>
                <a:ea typeface="Impact"/>
                <a:cs typeface="Impact"/>
                <a:sym typeface="Impact"/>
              </a:rPr>
              <a:t>0</a:t>
            </a:r>
            <a:r>
              <a:rPr lang="pt-BR" sz="28700">
                <a:solidFill>
                  <a:schemeClr val="dk1"/>
                </a:solidFill>
                <a:latin typeface="Impact"/>
                <a:ea typeface="Impact"/>
                <a:cs typeface="Impact"/>
                <a:sym typeface="Impact"/>
              </a:rPr>
              <a:t>5</a:t>
            </a:r>
            <a:endParaRPr b="0" i="0" sz="1400" u="none" cap="none" strike="noStrike">
              <a:solidFill>
                <a:schemeClr val="dk1"/>
              </a:solidFill>
              <a:latin typeface="Arial"/>
              <a:ea typeface="Arial"/>
              <a:cs typeface="Arial"/>
              <a:sym typeface="Arial"/>
            </a:endParaRPr>
          </a:p>
        </p:txBody>
      </p:sp>
      <p:sp>
        <p:nvSpPr>
          <p:cNvPr id="306" name="Google Shape;306;p29"/>
          <p:cNvSpPr/>
          <p:nvPr/>
        </p:nvSpPr>
        <p:spPr>
          <a:xfrm>
            <a:off x="976944" y="8776129"/>
            <a:ext cx="7731900" cy="106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07" name="Google Shape;307;p29"/>
          <p:cNvSpPr txBox="1"/>
          <p:nvPr/>
        </p:nvSpPr>
        <p:spPr>
          <a:xfrm>
            <a:off x="870768" y="9340866"/>
            <a:ext cx="78165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lang="pt-BR" sz="2400">
                <a:solidFill>
                  <a:schemeClr val="dk1"/>
                </a:solidFill>
                <a:latin typeface="Calibri"/>
                <a:ea typeface="Calibri"/>
                <a:cs typeface="Calibri"/>
                <a:sym typeface="Calibri"/>
              </a:rPr>
              <a:t>Após a instalação do GLPI, é hora de realizar as configurações iniciais para personalizar e preparar a ferramenta para uso em sua organização.</a:t>
            </a:r>
            <a:endParaRPr b="0" i="0" sz="1400" u="none" cap="none" strike="noStrike">
              <a:solidFill>
                <a:schemeClr val="dk1"/>
              </a:solidFill>
              <a:latin typeface="Arial"/>
              <a:ea typeface="Arial"/>
              <a:cs typeface="Arial"/>
              <a:sym typeface="Arial"/>
            </a:endParaRPr>
          </a:p>
        </p:txBody>
      </p:sp>
      <p:sp>
        <p:nvSpPr>
          <p:cNvPr id="308" name="Google Shape;308;p29"/>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sp>
        <p:nvSpPr>
          <p:cNvPr id="309" name="Google Shape;309;p29"/>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0"/>
          <p:cNvSpPr txBox="1"/>
          <p:nvPr/>
        </p:nvSpPr>
        <p:spPr>
          <a:xfrm>
            <a:off x="892356" y="2651041"/>
            <a:ext cx="7816500" cy="48948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Primeiro Login</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fazer o primeiro login no GLPI, abra o navegador e acesse o endereço do seu GLPI, como </a:t>
            </a:r>
            <a:r>
              <a:rPr b="1" lang="pt-BR" sz="2400">
                <a:solidFill>
                  <a:schemeClr val="dk1"/>
                </a:solidFill>
                <a:latin typeface="Calibri"/>
                <a:ea typeface="Calibri"/>
                <a:cs typeface="Calibri"/>
                <a:sym typeface="Calibri"/>
              </a:rPr>
              <a:t>http://example.com/glpi</a:t>
            </a:r>
            <a:r>
              <a:rPr lang="pt-BR" sz="2400">
                <a:solidFill>
                  <a:schemeClr val="dk1"/>
                </a:solidFill>
                <a:latin typeface="Calibri"/>
                <a:ea typeface="Calibri"/>
                <a:cs typeface="Calibri"/>
                <a:sym typeface="Calibri"/>
              </a:rPr>
              <a:t>. Use as credenciais padrão: usuário </a:t>
            </a:r>
            <a:r>
              <a:rPr b="1" lang="pt-BR" sz="2400">
                <a:solidFill>
                  <a:schemeClr val="dk1"/>
                </a:solidFill>
                <a:latin typeface="Calibri"/>
                <a:ea typeface="Calibri"/>
                <a:cs typeface="Calibri"/>
                <a:sym typeface="Calibri"/>
              </a:rPr>
              <a:t>glpi</a:t>
            </a:r>
            <a:r>
              <a:rPr lang="pt-BR" sz="2400">
                <a:solidFill>
                  <a:schemeClr val="dk1"/>
                </a:solidFill>
                <a:latin typeface="Calibri"/>
                <a:ea typeface="Calibri"/>
                <a:cs typeface="Calibri"/>
                <a:sym typeface="Calibri"/>
              </a:rPr>
              <a:t> e senha </a:t>
            </a:r>
            <a:r>
              <a:rPr b="1" lang="pt-BR" sz="2400">
                <a:solidFill>
                  <a:schemeClr val="dk1"/>
                </a:solidFill>
                <a:latin typeface="Calibri"/>
                <a:ea typeface="Calibri"/>
                <a:cs typeface="Calibri"/>
                <a:sym typeface="Calibri"/>
              </a:rPr>
              <a:t>glpi</a:t>
            </a:r>
            <a:r>
              <a:rPr lang="pt-BR" sz="2400">
                <a:solidFill>
                  <a:schemeClr val="dk1"/>
                </a:solidFill>
                <a:latin typeface="Calibri"/>
                <a:ea typeface="Calibri"/>
                <a:cs typeface="Calibri"/>
                <a:sym typeface="Calibri"/>
              </a:rPr>
              <a:t>. Depois de entrar, é recomendável alterar a senha imediatamente para garantir a segurança. Navegue até a seção de gerenciamento de usuários para criar novas contas e definir permissões adequadas para sua equipe. Este primeiro login também permite que você explore a interface e se familiarize com as principais funcionalidades do GLPI.</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Utilize as credenciais padrão para o primeiro logi</a:t>
            </a:r>
            <a:r>
              <a:rPr lang="pt-BR" sz="2400">
                <a:solidFill>
                  <a:schemeClr val="dk1"/>
                </a:solidFill>
                <a:latin typeface="Calibri"/>
                <a:ea typeface="Calibri"/>
                <a:cs typeface="Calibri"/>
                <a:sym typeface="Calibri"/>
              </a:rPr>
              <a:t>n:</a:t>
            </a:r>
            <a:endParaRPr b="1"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sz="2400">
              <a:solidFill>
                <a:schemeClr val="dk1"/>
              </a:solidFill>
              <a:latin typeface="Calibri"/>
              <a:ea typeface="Calibri"/>
              <a:cs typeface="Calibri"/>
              <a:sym typeface="Calibri"/>
            </a:endParaRPr>
          </a:p>
        </p:txBody>
      </p:sp>
      <p:sp>
        <p:nvSpPr>
          <p:cNvPr id="315" name="Google Shape;315;p30"/>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CONFIGURAÇÃO INICIAL</a:t>
            </a:r>
            <a:endParaRPr sz="3200">
              <a:solidFill>
                <a:schemeClr val="dk1"/>
              </a:solidFill>
              <a:latin typeface="Impact"/>
              <a:ea typeface="Impact"/>
              <a:cs typeface="Impact"/>
              <a:sym typeface="Impact"/>
            </a:endParaRPr>
          </a:p>
        </p:txBody>
      </p:sp>
      <p:sp>
        <p:nvSpPr>
          <p:cNvPr id="316" name="Google Shape;316;p30"/>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17" name="Google Shape;317;p30"/>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318" name="Google Shape;318;p30"/>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319" name="Google Shape;319;p30"/>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0" name="Google Shape;320;p30"/>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21" name="Google Shape;321;p30"/>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322" name="Google Shape;322;p30"/>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323" name="Google Shape;323;p30"/>
          <p:cNvPicPr preferRelativeResize="0"/>
          <p:nvPr/>
        </p:nvPicPr>
        <p:blipFill>
          <a:blip r:embed="rId4">
            <a:alphaModFix/>
          </a:blip>
          <a:stretch>
            <a:fillRect/>
          </a:stretch>
        </p:blipFill>
        <p:spPr>
          <a:xfrm>
            <a:off x="3164100" y="7425924"/>
            <a:ext cx="3272999" cy="3367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1"/>
          <p:cNvSpPr txBox="1"/>
          <p:nvPr/>
        </p:nvSpPr>
        <p:spPr>
          <a:xfrm>
            <a:off x="892356" y="2651041"/>
            <a:ext cx="7816500" cy="45252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Configurando Usuários e Perfis</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configurar usuários e perfis no GLPI, comece acessando o menu "Configuração" e depois "Usuários". Aqui, você pode criar novos usuários, definindo um nome de usuário, senha e endereço de email. Em seguida, atribua um perfil a cada usuário; perfis determinam as permissões e acessos dentro do GLPI. Por exemplo, você pode ter perfis de "Técnico", "Administrador" ou "Usuário Final", cada um com diferentes níveis de acesso. Isso garante que cada pessoa na sua equipe tenha apenas as permissões necessárias para suas funções, melhorando a segurança e a eficiência no uso do GLPI.</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329" name="Google Shape;329;p31"/>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CONFIGURAÇÃO INICIAL</a:t>
            </a:r>
            <a:endParaRPr sz="3200">
              <a:solidFill>
                <a:schemeClr val="dk1"/>
              </a:solidFill>
              <a:latin typeface="Impact"/>
              <a:ea typeface="Impact"/>
              <a:cs typeface="Impact"/>
              <a:sym typeface="Impact"/>
            </a:endParaRPr>
          </a:p>
        </p:txBody>
      </p:sp>
      <p:sp>
        <p:nvSpPr>
          <p:cNvPr id="330" name="Google Shape;330;p31"/>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31" name="Google Shape;331;p31"/>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332" name="Google Shape;332;p31"/>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333" name="Google Shape;333;p31"/>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34" name="Google Shape;334;p31"/>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35" name="Google Shape;335;p31"/>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336" name="Google Shape;336;p31"/>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337" name="Google Shape;337;p31"/>
          <p:cNvPicPr preferRelativeResize="0"/>
          <p:nvPr/>
        </p:nvPicPr>
        <p:blipFill>
          <a:blip r:embed="rId4">
            <a:alphaModFix/>
          </a:blip>
          <a:stretch>
            <a:fillRect/>
          </a:stretch>
        </p:blipFill>
        <p:spPr>
          <a:xfrm>
            <a:off x="1616700" y="7048716"/>
            <a:ext cx="6798054" cy="33127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14"/>
          <p:cNvPicPr preferRelativeResize="0"/>
          <p:nvPr/>
        </p:nvPicPr>
        <p:blipFill rotWithShape="1">
          <a:blip r:embed="rId3">
            <a:alphaModFix/>
          </a:blip>
          <a:srcRect b="0" l="0" r="0" t="0"/>
          <a:stretch/>
        </p:blipFill>
        <p:spPr>
          <a:xfrm>
            <a:off x="2263502" y="7988636"/>
            <a:ext cx="5074176" cy="5074202"/>
          </a:xfrm>
          <a:prstGeom prst="rect">
            <a:avLst/>
          </a:prstGeom>
          <a:noFill/>
          <a:ln>
            <a:noFill/>
          </a:ln>
        </p:spPr>
      </p:pic>
      <p:sp>
        <p:nvSpPr>
          <p:cNvPr id="110" name="Google Shape;110;p14"/>
          <p:cNvSpPr txBox="1"/>
          <p:nvPr/>
        </p:nvSpPr>
        <p:spPr>
          <a:xfrm>
            <a:off x="870768" y="2803809"/>
            <a:ext cx="7816500" cy="64647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2300">
                <a:solidFill>
                  <a:schemeClr val="dk1"/>
                </a:solidFill>
                <a:latin typeface="Calibri"/>
                <a:ea typeface="Calibri"/>
                <a:cs typeface="Calibri"/>
                <a:sym typeface="Calibri"/>
              </a:rPr>
              <a:t>O GLPI, que significa </a:t>
            </a:r>
            <a:r>
              <a:rPr b="1" lang="pt-BR" sz="2300">
                <a:solidFill>
                  <a:schemeClr val="dk1"/>
                </a:solidFill>
                <a:latin typeface="Calibri"/>
                <a:ea typeface="Calibri"/>
                <a:cs typeface="Calibri"/>
                <a:sym typeface="Calibri"/>
              </a:rPr>
              <a:t>Gestionnaire Libre de Parc Informatique</a:t>
            </a:r>
            <a:r>
              <a:rPr lang="pt-BR" sz="2300">
                <a:solidFill>
                  <a:schemeClr val="dk1"/>
                </a:solidFill>
                <a:latin typeface="Calibri"/>
                <a:ea typeface="Calibri"/>
                <a:cs typeface="Calibri"/>
                <a:sym typeface="Calibri"/>
              </a:rPr>
              <a:t>, é uma ferramenta de código aberto projetada para ajudar organizações a gerenciar sua infraestrutura de TI. Imagine ter um sistema centralizado onde você pode rastrear todos os seus equipamentos, desde computadores e impressoras até softwares e licenças. Além disso, o GLPI oferece funcionalidades para gerenciar incidentes, solicitações de serviço, e até mesmo mudanças na sua infraestrutura de TI.</a:t>
            </a:r>
            <a:endParaRPr sz="23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300">
                <a:solidFill>
                  <a:schemeClr val="dk1"/>
                </a:solidFill>
                <a:latin typeface="Calibri"/>
                <a:ea typeface="Calibri"/>
                <a:cs typeface="Calibri"/>
                <a:sym typeface="Calibri"/>
              </a:rPr>
              <a:t>Em outras palavras, o GLPI é como um super assistente digital que ajuda a organizar e otimizar todos os aspectos do seu ambiente de TI. Seja você responsável por uma pequena equipe de TI ou por uma grande rede corporativa, o GLPI oferece uma maneira estruturada e eficiente de garantir que tudo funcione sem problemas.</a:t>
            </a:r>
            <a:endParaRPr sz="23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300">
                <a:solidFill>
                  <a:schemeClr val="dk1"/>
                </a:solidFill>
                <a:latin typeface="Calibri"/>
                <a:ea typeface="Calibri"/>
                <a:cs typeface="Calibri"/>
                <a:sym typeface="Calibri"/>
              </a:rPr>
              <a:t>Ao longo deste guia, vamos explorar como instalar, configurar e utilizar o GLPI para tirar o máximo proveito dessa poderosa ferramenta. Vamos nessa!</a:t>
            </a:r>
            <a:endParaRPr sz="2300">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1100"/>
              <a:buFont typeface="Arial"/>
              <a:buNone/>
            </a:pPr>
            <a:r>
              <a:t/>
            </a:r>
            <a:endParaRPr sz="2300">
              <a:solidFill>
                <a:schemeClr val="dk1"/>
              </a:solidFill>
              <a:latin typeface="Calibri"/>
              <a:ea typeface="Calibri"/>
              <a:cs typeface="Calibri"/>
              <a:sym typeface="Calibri"/>
            </a:endParaRPr>
          </a:p>
        </p:txBody>
      </p:sp>
      <p:sp>
        <p:nvSpPr>
          <p:cNvPr id="111" name="Google Shape;111;p14"/>
          <p:cNvSpPr txBox="1"/>
          <p:nvPr/>
        </p:nvSpPr>
        <p:spPr>
          <a:xfrm>
            <a:off x="870785" y="801681"/>
            <a:ext cx="78165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0" i="0" lang="pt-BR" sz="4000" u="none" cap="none" strike="noStrike">
                <a:solidFill>
                  <a:schemeClr val="dk1"/>
                </a:solidFill>
                <a:latin typeface="Impact"/>
                <a:ea typeface="Impact"/>
                <a:cs typeface="Impact"/>
                <a:sym typeface="Impact"/>
              </a:rPr>
              <a:t>INTRODUÇÃO</a:t>
            </a:r>
            <a:endParaRPr b="0" i="0" sz="1400" u="none" cap="none" strike="noStrike">
              <a:solidFill>
                <a:srgbClr val="000000"/>
              </a:solidFill>
              <a:latin typeface="Arial"/>
              <a:ea typeface="Arial"/>
              <a:cs typeface="Arial"/>
              <a:sym typeface="Arial"/>
            </a:endParaRPr>
          </a:p>
        </p:txBody>
      </p:sp>
      <p:sp>
        <p:nvSpPr>
          <p:cNvPr id="112" name="Google Shape;112;p14"/>
          <p:cNvSpPr txBox="1"/>
          <p:nvPr/>
        </p:nvSpPr>
        <p:spPr>
          <a:xfrm>
            <a:off x="870768" y="1864229"/>
            <a:ext cx="7816500" cy="585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pt-BR" sz="3200" u="none" cap="none" strike="noStrike">
                <a:solidFill>
                  <a:schemeClr val="dk1"/>
                </a:solidFill>
                <a:latin typeface="Calibri"/>
                <a:ea typeface="Calibri"/>
                <a:cs typeface="Calibri"/>
                <a:sym typeface="Calibri"/>
              </a:rPr>
              <a:t>Comece sua Jornada no </a:t>
            </a:r>
            <a:r>
              <a:rPr lang="pt-BR" sz="3200">
                <a:solidFill>
                  <a:schemeClr val="dk1"/>
                </a:solidFill>
                <a:latin typeface="Calibri"/>
                <a:ea typeface="Calibri"/>
                <a:cs typeface="Calibri"/>
                <a:sym typeface="Calibri"/>
              </a:rPr>
              <a:t>GLPI</a:t>
            </a:r>
            <a:r>
              <a:rPr b="0" i="0" lang="pt-BR" sz="32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
        <p:nvSpPr>
          <p:cNvPr id="113" name="Google Shape;113;p14"/>
          <p:cNvSpPr/>
          <p:nvPr/>
        </p:nvSpPr>
        <p:spPr>
          <a:xfrm>
            <a:off x="651281" y="-216344"/>
            <a:ext cx="144000" cy="1512000"/>
          </a:xfrm>
          <a:prstGeom prst="rect">
            <a:avLst/>
          </a:prstGeom>
          <a:gradFill>
            <a:gsLst>
              <a:gs pos="0">
                <a:srgbClr val="5E7492"/>
              </a:gs>
              <a:gs pos="100000">
                <a:srgbClr val="2F363F"/>
              </a:gs>
            </a:gsLst>
            <a:lin ang="5400012"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4" name="Google Shape;114;p14"/>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sp>
        <p:nvSpPr>
          <p:cNvPr id="115" name="Google Shape;115;p14"/>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2"/>
          <p:cNvSpPr txBox="1"/>
          <p:nvPr/>
        </p:nvSpPr>
        <p:spPr>
          <a:xfrm>
            <a:off x="892356" y="2651041"/>
            <a:ext cx="7816500" cy="52641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Configuração de Notificações</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configurar notificações no GLPI, vá ao menu "Configuração" e selecione "Notificações". Aqui, você pode configurar o envio de emails para alertar sobre novos tickets, atualizações ou outras atividades importantes. Primeiro, configure o servidor SMTP com detalhes como endereço, porta, e credenciais para envio de emails. Depois, personalize os templates de email para incluir informações relevantes e uma linguagem adequada para sua equipe. Ative as notificações necessárias, como avisos de novos tickets ou tarefas pendentes, garantindo que todos estejam informados em tempo real sobre suas responsabilidades e qualquer problema que precise ser resolvido.</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343" name="Google Shape;343;p32"/>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CONFIGURAÇÃO INICIAL</a:t>
            </a:r>
            <a:endParaRPr sz="3200">
              <a:solidFill>
                <a:schemeClr val="dk1"/>
              </a:solidFill>
              <a:latin typeface="Impact"/>
              <a:ea typeface="Impact"/>
              <a:cs typeface="Impact"/>
              <a:sym typeface="Impact"/>
            </a:endParaRPr>
          </a:p>
        </p:txBody>
      </p:sp>
      <p:sp>
        <p:nvSpPr>
          <p:cNvPr id="344" name="Google Shape;344;p32"/>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45" name="Google Shape;345;p32"/>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346" name="Google Shape;346;p32"/>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347" name="Google Shape;347;p32"/>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48" name="Google Shape;348;p32"/>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49" name="Google Shape;349;p32"/>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350" name="Google Shape;350;p32"/>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351" name="Google Shape;351;p32"/>
          <p:cNvPicPr preferRelativeResize="0"/>
          <p:nvPr/>
        </p:nvPicPr>
        <p:blipFill>
          <a:blip r:embed="rId4">
            <a:alphaModFix/>
          </a:blip>
          <a:stretch>
            <a:fillRect/>
          </a:stretch>
        </p:blipFill>
        <p:spPr>
          <a:xfrm>
            <a:off x="1916828" y="7713002"/>
            <a:ext cx="5635068" cy="31554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3"/>
          <p:cNvSpPr/>
          <p:nvPr/>
        </p:nvSpPr>
        <p:spPr>
          <a:xfrm>
            <a:off x="0" y="0"/>
            <a:ext cx="9601200" cy="12801600"/>
          </a:xfrm>
          <a:prstGeom prst="rect">
            <a:avLst/>
          </a:prstGeom>
          <a:solidFill>
            <a:srgbClr val="FBFB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57" name="Google Shape;357;p33"/>
          <p:cNvSpPr txBox="1"/>
          <p:nvPr/>
        </p:nvSpPr>
        <p:spPr>
          <a:xfrm>
            <a:off x="892277" y="6004859"/>
            <a:ext cx="7816500" cy="2555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100"/>
              <a:buFont typeface="Arial"/>
              <a:buNone/>
            </a:pPr>
            <a:r>
              <a:rPr lang="pt-BR" sz="8000">
                <a:solidFill>
                  <a:schemeClr val="dk1"/>
                </a:solidFill>
                <a:latin typeface="Impact"/>
                <a:ea typeface="Impact"/>
                <a:cs typeface="Impact"/>
                <a:sym typeface="Impact"/>
              </a:rPr>
              <a:t>Administração e Manutenção</a:t>
            </a:r>
            <a:endParaRPr b="0" i="0" sz="8000" u="none" cap="none" strike="noStrike">
              <a:solidFill>
                <a:schemeClr val="dk1"/>
              </a:solidFill>
              <a:latin typeface="Impact"/>
              <a:ea typeface="Impact"/>
              <a:cs typeface="Impact"/>
              <a:sym typeface="Impact"/>
            </a:endParaRPr>
          </a:p>
        </p:txBody>
      </p:sp>
      <p:sp>
        <p:nvSpPr>
          <p:cNvPr id="358" name="Google Shape;358;p33"/>
          <p:cNvSpPr txBox="1"/>
          <p:nvPr/>
        </p:nvSpPr>
        <p:spPr>
          <a:xfrm>
            <a:off x="729835" y="2153051"/>
            <a:ext cx="7816500" cy="450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700"/>
              <a:buFont typeface="Arial"/>
              <a:buNone/>
            </a:pPr>
            <a:r>
              <a:rPr b="0" i="0" lang="pt-BR" sz="28700" u="none" cap="none" strike="noStrike">
                <a:solidFill>
                  <a:schemeClr val="dk1"/>
                </a:solidFill>
                <a:latin typeface="Impact"/>
                <a:ea typeface="Impact"/>
                <a:cs typeface="Impact"/>
                <a:sym typeface="Impact"/>
              </a:rPr>
              <a:t>0</a:t>
            </a:r>
            <a:r>
              <a:rPr lang="pt-BR" sz="28700">
                <a:solidFill>
                  <a:schemeClr val="dk1"/>
                </a:solidFill>
                <a:latin typeface="Impact"/>
                <a:ea typeface="Impact"/>
                <a:cs typeface="Impact"/>
                <a:sym typeface="Impact"/>
              </a:rPr>
              <a:t>6</a:t>
            </a:r>
            <a:endParaRPr b="0" i="0" sz="1400" u="none" cap="none" strike="noStrike">
              <a:solidFill>
                <a:schemeClr val="dk1"/>
              </a:solidFill>
              <a:latin typeface="Arial"/>
              <a:ea typeface="Arial"/>
              <a:cs typeface="Arial"/>
              <a:sym typeface="Arial"/>
            </a:endParaRPr>
          </a:p>
        </p:txBody>
      </p:sp>
      <p:sp>
        <p:nvSpPr>
          <p:cNvPr id="359" name="Google Shape;359;p33"/>
          <p:cNvSpPr/>
          <p:nvPr/>
        </p:nvSpPr>
        <p:spPr>
          <a:xfrm>
            <a:off x="976944" y="8776129"/>
            <a:ext cx="7731900" cy="106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60" name="Google Shape;360;p33"/>
          <p:cNvSpPr txBox="1"/>
          <p:nvPr/>
        </p:nvSpPr>
        <p:spPr>
          <a:xfrm>
            <a:off x="870768" y="9340866"/>
            <a:ext cx="78165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lang="pt-BR" sz="2400">
                <a:solidFill>
                  <a:schemeClr val="dk1"/>
                </a:solidFill>
                <a:latin typeface="Calibri"/>
                <a:ea typeface="Calibri"/>
                <a:cs typeface="Calibri"/>
                <a:sym typeface="Calibri"/>
              </a:rPr>
              <a:t>Manter o GLPI atualizado e funcionando corretamente é essencial para garantir a eficiência e a segurança na gestão de TI da sua organização.</a:t>
            </a:r>
            <a:endParaRPr b="0" i="0" sz="1400" u="none" cap="none" strike="noStrike">
              <a:solidFill>
                <a:schemeClr val="dk1"/>
              </a:solidFill>
              <a:latin typeface="Arial"/>
              <a:ea typeface="Arial"/>
              <a:cs typeface="Arial"/>
              <a:sym typeface="Arial"/>
            </a:endParaRPr>
          </a:p>
        </p:txBody>
      </p:sp>
      <p:sp>
        <p:nvSpPr>
          <p:cNvPr id="361" name="Google Shape;361;p33"/>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sp>
        <p:nvSpPr>
          <p:cNvPr id="362" name="Google Shape;362;p33"/>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34"/>
          <p:cNvSpPr txBox="1"/>
          <p:nvPr/>
        </p:nvSpPr>
        <p:spPr>
          <a:xfrm>
            <a:off x="892356" y="2651041"/>
            <a:ext cx="7816500" cy="6003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Atualização do GLPI</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manter o GLPI atualizado, primeiro faça backup dos dados importantes, como o banco de dados e os arquivos do GLPI. Em seguida, verifique se há uma nova versão disponível no site oficial ou no repositório do GitHub. Baixe a nova versão e siga as instruções de atualização fornecidas pela equipe de desenvolvimento do GLPI. Isso geralmente envolve substituir os arquivos antigos pelos novos e executar algumas etapas de atualização do banco de dados, se necessário. Após a atualização, verifique se tudo está funcionando corretamente e se nenhum dado foi perdido durante o processo. Esteja ciente de que é sempre recomendável fazer um teste de atualização em um ambiente de desenvolvimento antes de aplicá-lo em produção, para evitar problemas inesperados.</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368" name="Google Shape;368;p34"/>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ADMINISTRAÇÃO E MANUTENÇÃO</a:t>
            </a:r>
            <a:endParaRPr sz="3200">
              <a:solidFill>
                <a:schemeClr val="dk1"/>
              </a:solidFill>
              <a:latin typeface="Impact"/>
              <a:ea typeface="Impact"/>
              <a:cs typeface="Impact"/>
              <a:sym typeface="Impact"/>
            </a:endParaRPr>
          </a:p>
        </p:txBody>
      </p:sp>
      <p:sp>
        <p:nvSpPr>
          <p:cNvPr id="369" name="Google Shape;369;p34"/>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70" name="Google Shape;370;p34"/>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371" name="Google Shape;371;p34"/>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372" name="Google Shape;372;p34"/>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73" name="Google Shape;373;p34"/>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74" name="Google Shape;374;p34"/>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375" name="Google Shape;375;p34"/>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376" name="Google Shape;376;p34"/>
          <p:cNvPicPr preferRelativeResize="0"/>
          <p:nvPr/>
        </p:nvPicPr>
        <p:blipFill>
          <a:blip r:embed="rId4">
            <a:alphaModFix/>
          </a:blip>
          <a:stretch>
            <a:fillRect/>
          </a:stretch>
        </p:blipFill>
        <p:spPr>
          <a:xfrm>
            <a:off x="1800650" y="8321279"/>
            <a:ext cx="5867425" cy="25844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5"/>
          <p:cNvSpPr txBox="1"/>
          <p:nvPr/>
        </p:nvSpPr>
        <p:spPr>
          <a:xfrm>
            <a:off x="892356" y="2651041"/>
            <a:ext cx="7816500" cy="48948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Backup e Restauração</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Fazer backup regularmente dos dados do GLPI é crucial para proteger suas informações importantes. Você pode fazer backup do banco de dados usando ferramentas como o mysqldump no MySQL ou o comando pg_dump no PostgreSQL. Além disso, é importante fazer backup dos arquivos do GLPI, incluindo configurações e anexos. Para restaurar um backup, basta carregar o arquivo de backup no banco de dados e restaurar os arquivos do GLPI para seu diretório correspondente. Certifique-se de testar periodicamente seus backups para garantir que eles possam ser restaurados com sucesso em caso de emergência.</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382" name="Google Shape;382;p35"/>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ADMINISTRAÇÃO E MANUTENÇÃO</a:t>
            </a:r>
            <a:endParaRPr sz="3200">
              <a:solidFill>
                <a:schemeClr val="dk1"/>
              </a:solidFill>
              <a:latin typeface="Impact"/>
              <a:ea typeface="Impact"/>
              <a:cs typeface="Impact"/>
              <a:sym typeface="Impact"/>
            </a:endParaRPr>
          </a:p>
        </p:txBody>
      </p:sp>
      <p:sp>
        <p:nvSpPr>
          <p:cNvPr id="383" name="Google Shape;383;p35"/>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84" name="Google Shape;384;p35"/>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385" name="Google Shape;385;p35"/>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386" name="Google Shape;386;p35"/>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87" name="Google Shape;387;p35"/>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88" name="Google Shape;388;p35"/>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389" name="Google Shape;389;p35"/>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390" name="Google Shape;390;p35"/>
          <p:cNvPicPr preferRelativeResize="0"/>
          <p:nvPr/>
        </p:nvPicPr>
        <p:blipFill rotWithShape="1">
          <a:blip r:embed="rId4">
            <a:alphaModFix/>
          </a:blip>
          <a:srcRect b="1720" l="8958" r="0" t="14751"/>
          <a:stretch/>
        </p:blipFill>
        <p:spPr>
          <a:xfrm>
            <a:off x="2578402" y="7244550"/>
            <a:ext cx="4311925" cy="36362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6"/>
          <p:cNvSpPr/>
          <p:nvPr/>
        </p:nvSpPr>
        <p:spPr>
          <a:xfrm>
            <a:off x="0" y="0"/>
            <a:ext cx="9601200" cy="12801600"/>
          </a:xfrm>
          <a:prstGeom prst="rect">
            <a:avLst/>
          </a:prstGeom>
          <a:solidFill>
            <a:srgbClr val="FBFB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96" name="Google Shape;396;p36"/>
          <p:cNvSpPr txBox="1"/>
          <p:nvPr/>
        </p:nvSpPr>
        <p:spPr>
          <a:xfrm>
            <a:off x="892277" y="6004859"/>
            <a:ext cx="7816500" cy="2555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100"/>
              <a:buFont typeface="Arial"/>
              <a:buNone/>
            </a:pPr>
            <a:r>
              <a:rPr lang="pt-BR" sz="8000">
                <a:solidFill>
                  <a:schemeClr val="dk1"/>
                </a:solidFill>
                <a:latin typeface="Impact"/>
                <a:ea typeface="Impact"/>
                <a:cs typeface="Impact"/>
                <a:sym typeface="Impact"/>
              </a:rPr>
              <a:t>Dicas e Solução de Problemas</a:t>
            </a:r>
            <a:endParaRPr b="0" i="0" sz="8000" u="none" cap="none" strike="noStrike">
              <a:solidFill>
                <a:schemeClr val="dk1"/>
              </a:solidFill>
              <a:latin typeface="Impact"/>
              <a:ea typeface="Impact"/>
              <a:cs typeface="Impact"/>
              <a:sym typeface="Impact"/>
            </a:endParaRPr>
          </a:p>
        </p:txBody>
      </p:sp>
      <p:sp>
        <p:nvSpPr>
          <p:cNvPr id="397" name="Google Shape;397;p36"/>
          <p:cNvSpPr txBox="1"/>
          <p:nvPr/>
        </p:nvSpPr>
        <p:spPr>
          <a:xfrm>
            <a:off x="729835" y="2153051"/>
            <a:ext cx="7816500" cy="450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700"/>
              <a:buFont typeface="Arial"/>
              <a:buNone/>
            </a:pPr>
            <a:r>
              <a:rPr b="0" i="0" lang="pt-BR" sz="28700" u="none" cap="none" strike="noStrike">
                <a:solidFill>
                  <a:schemeClr val="dk1"/>
                </a:solidFill>
                <a:latin typeface="Impact"/>
                <a:ea typeface="Impact"/>
                <a:cs typeface="Impact"/>
                <a:sym typeface="Impact"/>
              </a:rPr>
              <a:t>0</a:t>
            </a:r>
            <a:r>
              <a:rPr lang="pt-BR" sz="28700">
                <a:solidFill>
                  <a:schemeClr val="dk1"/>
                </a:solidFill>
                <a:latin typeface="Impact"/>
                <a:ea typeface="Impact"/>
                <a:cs typeface="Impact"/>
                <a:sym typeface="Impact"/>
              </a:rPr>
              <a:t>7</a:t>
            </a:r>
            <a:endParaRPr b="0" i="0" sz="1400" u="none" cap="none" strike="noStrike">
              <a:solidFill>
                <a:schemeClr val="dk1"/>
              </a:solidFill>
              <a:latin typeface="Arial"/>
              <a:ea typeface="Arial"/>
              <a:cs typeface="Arial"/>
              <a:sym typeface="Arial"/>
            </a:endParaRPr>
          </a:p>
        </p:txBody>
      </p:sp>
      <p:sp>
        <p:nvSpPr>
          <p:cNvPr id="398" name="Google Shape;398;p36"/>
          <p:cNvSpPr/>
          <p:nvPr/>
        </p:nvSpPr>
        <p:spPr>
          <a:xfrm>
            <a:off x="976944" y="8776129"/>
            <a:ext cx="7731900" cy="106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99" name="Google Shape;399;p36"/>
          <p:cNvSpPr txBox="1"/>
          <p:nvPr/>
        </p:nvSpPr>
        <p:spPr>
          <a:xfrm>
            <a:off x="870768" y="9340866"/>
            <a:ext cx="78165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lang="pt-BR" sz="2400">
                <a:solidFill>
                  <a:schemeClr val="dk1"/>
                </a:solidFill>
                <a:latin typeface="Calibri"/>
                <a:ea typeface="Calibri"/>
                <a:cs typeface="Calibri"/>
                <a:sym typeface="Calibri"/>
              </a:rPr>
              <a:t>Explore maneiras de otimizar o uso do GLPI e aprenda a resolver problemas comuns que podem surgir durante a operação da ferramenta.</a:t>
            </a:r>
            <a:endParaRPr b="0" i="0" sz="1400" u="none" cap="none" strike="noStrike">
              <a:solidFill>
                <a:schemeClr val="dk1"/>
              </a:solidFill>
              <a:latin typeface="Arial"/>
              <a:ea typeface="Arial"/>
              <a:cs typeface="Arial"/>
              <a:sym typeface="Arial"/>
            </a:endParaRPr>
          </a:p>
        </p:txBody>
      </p:sp>
      <p:sp>
        <p:nvSpPr>
          <p:cNvPr id="400" name="Google Shape;400;p36"/>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sp>
        <p:nvSpPr>
          <p:cNvPr id="401" name="Google Shape;401;p36"/>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37"/>
          <p:cNvSpPr txBox="1"/>
          <p:nvPr/>
        </p:nvSpPr>
        <p:spPr>
          <a:xfrm>
            <a:off x="892356" y="2651041"/>
            <a:ext cx="7816500" cy="48948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Logs e Monitoramento</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Os logs são registros de eventos que acontecem no GLPI, úteis para diagnosticar problemas e monitorar o desempenho. Você pode acessar os logs do GLPI para verificar erros ou atividades incomuns que podem afetar sua operação. Além disso, o monitoramento contínuo do desempenho do GLPI ajuda a identificar possíveis gargalos ou falhas no sistema, permitindo a tomada de medidas preventivas para garantir que o GLPI funcione de maneira eficiente. Existem várias ferramentas disponíveis para monitorar o desempenho do GLPI, como Nagios ou Zabbix, que ajudam a manter sua operação suave e eficaz.</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407" name="Google Shape;407;p37"/>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DICAS E SOLUÇÃO DE PROBLEMAS</a:t>
            </a:r>
            <a:endParaRPr sz="3200">
              <a:solidFill>
                <a:schemeClr val="dk1"/>
              </a:solidFill>
              <a:latin typeface="Impact"/>
              <a:ea typeface="Impact"/>
              <a:cs typeface="Impact"/>
              <a:sym typeface="Impact"/>
            </a:endParaRPr>
          </a:p>
        </p:txBody>
      </p:sp>
      <p:sp>
        <p:nvSpPr>
          <p:cNvPr id="408" name="Google Shape;408;p37"/>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09" name="Google Shape;409;p37"/>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410" name="Google Shape;410;p37"/>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411" name="Google Shape;411;p37"/>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12" name="Google Shape;412;p37"/>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413" name="Google Shape;413;p37"/>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414" name="Google Shape;414;p37"/>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415" name="Google Shape;415;p37"/>
          <p:cNvPicPr preferRelativeResize="0"/>
          <p:nvPr/>
        </p:nvPicPr>
        <p:blipFill rotWithShape="1">
          <a:blip r:embed="rId4">
            <a:alphaModFix/>
          </a:blip>
          <a:srcRect b="41605" l="11368" r="2698" t="10795"/>
          <a:stretch/>
        </p:blipFill>
        <p:spPr>
          <a:xfrm>
            <a:off x="837538" y="7545850"/>
            <a:ext cx="7793650" cy="242843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8"/>
          <p:cNvSpPr txBox="1"/>
          <p:nvPr/>
        </p:nvSpPr>
        <p:spPr>
          <a:xfrm>
            <a:off x="892356" y="2651041"/>
            <a:ext cx="7816500" cy="6003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Resolução de Problemas Comuns</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Alguns problemas comuns no GLPI podem incluir lentidão, erros de conexão com o banco de dados ou problemas de permissão. Para resolver lentidão, verifique se o servidor atende aos requisitos de hardware e otimize o ambiente, como limpar caches e desabilitar plugins desnecessários. Para erros de conexão com o banco de dados, verifique as configurações de conexão no arquivo de configuração do GLPI e certifique-se de que o banco de dados esteja funcionando corretamente. Problemas de permissão podem ser corrigidos ajustando as permissões de arquivo e diretório para garantir que o GLPI tenha acesso adequado. Além disso, consulte a documentação oficial do GLPI ou a comunidade online para encontrar soluções específicas para os problemas que você está enfrentando.</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421" name="Google Shape;421;p38"/>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DICAS E SOLUÇÃO DE PROBLEMAS</a:t>
            </a:r>
            <a:endParaRPr sz="3200">
              <a:solidFill>
                <a:schemeClr val="dk1"/>
              </a:solidFill>
              <a:latin typeface="Impact"/>
              <a:ea typeface="Impact"/>
              <a:cs typeface="Impact"/>
              <a:sym typeface="Impact"/>
            </a:endParaRPr>
          </a:p>
        </p:txBody>
      </p:sp>
      <p:sp>
        <p:nvSpPr>
          <p:cNvPr id="422" name="Google Shape;422;p38"/>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23" name="Google Shape;423;p38"/>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424" name="Google Shape;424;p38"/>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425" name="Google Shape;425;p38"/>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26" name="Google Shape;426;p38"/>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427" name="Google Shape;427;p38"/>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428" name="Google Shape;428;p38"/>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429" name="Google Shape;429;p38"/>
          <p:cNvPicPr preferRelativeResize="0"/>
          <p:nvPr/>
        </p:nvPicPr>
        <p:blipFill>
          <a:blip r:embed="rId4">
            <a:alphaModFix/>
          </a:blip>
          <a:stretch>
            <a:fillRect/>
          </a:stretch>
        </p:blipFill>
        <p:spPr>
          <a:xfrm>
            <a:off x="795275" y="8262603"/>
            <a:ext cx="5264850" cy="2531174"/>
          </a:xfrm>
          <a:prstGeom prst="rect">
            <a:avLst/>
          </a:prstGeom>
          <a:noFill/>
          <a:ln>
            <a:noFill/>
          </a:ln>
        </p:spPr>
      </p:pic>
      <p:pic>
        <p:nvPicPr>
          <p:cNvPr id="430" name="Google Shape;430;p38"/>
          <p:cNvPicPr preferRelativeResize="0"/>
          <p:nvPr/>
        </p:nvPicPr>
        <p:blipFill>
          <a:blip r:embed="rId5">
            <a:alphaModFix/>
          </a:blip>
          <a:stretch>
            <a:fillRect/>
          </a:stretch>
        </p:blipFill>
        <p:spPr>
          <a:xfrm>
            <a:off x="479825" y="8461010"/>
            <a:ext cx="9601201" cy="302573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39"/>
          <p:cNvSpPr txBox="1"/>
          <p:nvPr/>
        </p:nvSpPr>
        <p:spPr>
          <a:xfrm>
            <a:off x="870768" y="2822078"/>
            <a:ext cx="7816500" cy="2616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0" i="0" lang="pt-BR" sz="2400" u="none" cap="none" strike="noStrike">
                <a:solidFill>
                  <a:schemeClr val="dk1"/>
                </a:solidFill>
                <a:latin typeface="Calibri"/>
                <a:ea typeface="Calibri"/>
                <a:cs typeface="Calibri"/>
                <a:sym typeface="Calibri"/>
              </a:rPr>
              <a:t>Esse Ebook foi gerado com ferramentas de IA, e diagramado por humano.</a:t>
            </a:r>
            <a:endParaRPr b="0" i="0" sz="2400" u="none" cap="none" strike="noStrike">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4400"/>
              <a:buFont typeface="Arial"/>
              <a:buNone/>
            </a:pPr>
            <a:r>
              <a:rPr b="0" i="0" lang="pt-BR" sz="4400" u="none" cap="none" strike="noStrike">
                <a:solidFill>
                  <a:schemeClr val="dk1"/>
                </a:solidFill>
                <a:latin typeface="Calibri"/>
                <a:ea typeface="Calibri"/>
                <a:cs typeface="Calibri"/>
                <a:sym typeface="Calibri"/>
              </a:rPr>
              <a:t>.</a:t>
            </a:r>
            <a:br>
              <a:rPr b="0" i="0" lang="pt-BR" sz="2400" u="none" cap="none" strike="noStrike">
                <a:solidFill>
                  <a:schemeClr val="dk1"/>
                </a:solidFill>
                <a:latin typeface="Calibri"/>
                <a:ea typeface="Calibri"/>
                <a:cs typeface="Calibri"/>
                <a:sym typeface="Calibri"/>
              </a:rPr>
            </a:br>
            <a:r>
              <a:rPr b="0" i="0" lang="pt-BR" sz="2400" u="none" cap="none" strike="noStrike">
                <a:solidFill>
                  <a:schemeClr val="dk1"/>
                </a:solidFill>
                <a:latin typeface="Calibri"/>
                <a:ea typeface="Calibri"/>
                <a:cs typeface="Calibri"/>
                <a:sym typeface="Calibri"/>
              </a:rPr>
              <a:t>Esse foi meu </a:t>
            </a:r>
            <a:r>
              <a:rPr lang="pt-BR" sz="2400">
                <a:solidFill>
                  <a:schemeClr val="dk1"/>
                </a:solidFill>
                <a:latin typeface="Calibri"/>
                <a:ea typeface="Calibri"/>
                <a:cs typeface="Calibri"/>
                <a:sym typeface="Calibri"/>
              </a:rPr>
              <a:t>terceir</a:t>
            </a:r>
            <a:r>
              <a:rPr b="0" i="0" lang="pt-BR" sz="2400" u="none" cap="none" strike="noStrike">
                <a:solidFill>
                  <a:schemeClr val="dk1"/>
                </a:solidFill>
                <a:latin typeface="Calibri"/>
                <a:ea typeface="Calibri"/>
                <a:cs typeface="Calibri"/>
                <a:sym typeface="Calibri"/>
              </a:rPr>
              <a:t>o ebook, espero ter contribuir na sua caminhada pelo mundo d</a:t>
            </a:r>
            <a:r>
              <a:rPr lang="pt-BR" sz="2400">
                <a:solidFill>
                  <a:schemeClr val="dk1"/>
                </a:solidFill>
                <a:latin typeface="Calibri"/>
                <a:ea typeface="Calibri"/>
                <a:cs typeface="Calibri"/>
                <a:sym typeface="Calibri"/>
              </a:rPr>
              <a:t>o gerenciamento de infraestrutura de TI.</a:t>
            </a:r>
            <a:endParaRPr sz="2400">
              <a:solidFill>
                <a:schemeClr val="dk1"/>
              </a:solidFill>
              <a:latin typeface="Calibri"/>
              <a:ea typeface="Calibri"/>
              <a:cs typeface="Calibri"/>
              <a:sym typeface="Calibri"/>
            </a:endParaRPr>
          </a:p>
        </p:txBody>
      </p:sp>
      <p:sp>
        <p:nvSpPr>
          <p:cNvPr id="436" name="Google Shape;436;p39"/>
          <p:cNvSpPr txBox="1"/>
          <p:nvPr/>
        </p:nvSpPr>
        <p:spPr>
          <a:xfrm>
            <a:off x="754463" y="797606"/>
            <a:ext cx="83028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0" i="0" lang="pt-BR" sz="4000" u="none" cap="none" strike="noStrike">
                <a:solidFill>
                  <a:schemeClr val="dk1"/>
                </a:solidFill>
                <a:latin typeface="Impact"/>
                <a:ea typeface="Impact"/>
                <a:cs typeface="Impact"/>
                <a:sym typeface="Impact"/>
              </a:rPr>
              <a:t>OBRIGADO POR LER ATÉ AQUI</a:t>
            </a:r>
            <a:endParaRPr b="0" i="0" sz="1400" u="none" cap="none" strike="noStrike">
              <a:solidFill>
                <a:srgbClr val="000000"/>
              </a:solidFill>
              <a:latin typeface="Arial"/>
              <a:ea typeface="Arial"/>
              <a:cs typeface="Arial"/>
              <a:sym typeface="Arial"/>
            </a:endParaRPr>
          </a:p>
        </p:txBody>
      </p:sp>
      <p:sp>
        <p:nvSpPr>
          <p:cNvPr id="437" name="Google Shape;437;p39"/>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38" name="Google Shape;438;p39"/>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439" name="Google Shape;439;p39"/>
          <p:cNvPicPr preferRelativeResize="0"/>
          <p:nvPr/>
        </p:nvPicPr>
        <p:blipFill rotWithShape="1">
          <a:blip r:embed="rId3">
            <a:alphaModFix/>
          </a:blip>
          <a:srcRect b="0" l="0" r="0" t="0"/>
          <a:stretch/>
        </p:blipFill>
        <p:spPr>
          <a:xfrm>
            <a:off x="997620" y="8092106"/>
            <a:ext cx="7816500" cy="2299800"/>
          </a:xfrm>
          <a:prstGeom prst="roundRect">
            <a:avLst>
              <a:gd fmla="val 8384" name="adj"/>
            </a:avLst>
          </a:prstGeom>
          <a:noFill/>
          <a:ln>
            <a:noFill/>
          </a:ln>
        </p:spPr>
      </p:pic>
      <p:sp>
        <p:nvSpPr>
          <p:cNvPr id="440" name="Google Shape;440;p39"/>
          <p:cNvSpPr/>
          <p:nvPr/>
        </p:nvSpPr>
        <p:spPr>
          <a:xfrm>
            <a:off x="870768" y="7097501"/>
            <a:ext cx="7563000" cy="6465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pt-BR" sz="1800" u="sng" cap="none" strike="noStrike">
                <a:solidFill>
                  <a:schemeClr val="hlink"/>
                </a:solidFill>
                <a:latin typeface="Calibri"/>
                <a:ea typeface="Calibri"/>
                <a:cs typeface="Calibri"/>
                <a:sym typeface="Calibri"/>
                <a:hlinkClick r:id="rId4"/>
              </a:rPr>
              <a:t>https://github.com/NatanCarFF</a:t>
            </a:r>
            <a:endParaRPr b="1" i="0" sz="1800" u="none" cap="none" strike="noStrike">
              <a:solidFill>
                <a:schemeClr val="lt1"/>
              </a:solidFill>
              <a:latin typeface="Calibri"/>
              <a:ea typeface="Calibri"/>
              <a:cs typeface="Calibri"/>
              <a:sym typeface="Calibri"/>
            </a:endParaRPr>
          </a:p>
        </p:txBody>
      </p:sp>
      <p:pic>
        <p:nvPicPr>
          <p:cNvPr id="441" name="Google Shape;441;p39"/>
          <p:cNvPicPr preferRelativeResize="0"/>
          <p:nvPr/>
        </p:nvPicPr>
        <p:blipFill rotWithShape="1">
          <a:blip r:embed="rId5">
            <a:alphaModFix/>
          </a:blip>
          <a:srcRect b="0" l="0" r="0" t="0"/>
          <a:stretch/>
        </p:blipFill>
        <p:spPr>
          <a:xfrm>
            <a:off x="3813953" y="5587726"/>
            <a:ext cx="1676570" cy="1676570"/>
          </a:xfrm>
          <a:prstGeom prst="rect">
            <a:avLst/>
          </a:prstGeom>
          <a:noFill/>
          <a:ln>
            <a:noFill/>
          </a:ln>
        </p:spPr>
      </p:pic>
      <p:pic>
        <p:nvPicPr>
          <p:cNvPr id="442" name="Google Shape;442;p39"/>
          <p:cNvPicPr preferRelativeResize="0"/>
          <p:nvPr/>
        </p:nvPicPr>
        <p:blipFill rotWithShape="1">
          <a:blip r:embed="rId6">
            <a:alphaModFix/>
          </a:blip>
          <a:srcRect b="0" l="0" r="0" t="0"/>
          <a:stretch/>
        </p:blipFill>
        <p:spPr>
          <a:xfrm>
            <a:off x="1203650" y="8870525"/>
            <a:ext cx="1267125" cy="1267125"/>
          </a:xfrm>
          <a:prstGeom prst="rect">
            <a:avLst/>
          </a:prstGeom>
          <a:noFill/>
          <a:ln>
            <a:noFill/>
          </a:ln>
        </p:spPr>
      </p:pic>
      <p:sp>
        <p:nvSpPr>
          <p:cNvPr id="443" name="Google Shape;443;p39"/>
          <p:cNvSpPr txBox="1"/>
          <p:nvPr/>
        </p:nvSpPr>
        <p:spPr>
          <a:xfrm>
            <a:off x="2661400" y="8870525"/>
            <a:ext cx="1747200" cy="338700"/>
          </a:xfrm>
          <a:prstGeom prst="rect">
            <a:avLst/>
          </a:prstGeom>
          <a:solidFill>
            <a:srgbClr val="0A0E12"/>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600"/>
              <a:buFont typeface="Arial"/>
              <a:buNone/>
            </a:pPr>
            <a:r>
              <a:rPr b="1" i="0" lang="pt-BR" sz="1600" u="none" cap="none" strike="noStrike">
                <a:solidFill>
                  <a:schemeClr val="lt1"/>
                </a:solidFill>
                <a:latin typeface="Calibri"/>
                <a:ea typeface="Calibri"/>
                <a:cs typeface="Calibri"/>
                <a:sym typeface="Calibri"/>
              </a:rPr>
              <a:t>Natanael Carvalho</a:t>
            </a:r>
            <a:endParaRPr b="1" i="0" sz="600" u="none" cap="none" strike="noStrike">
              <a:solidFill>
                <a:schemeClr val="lt1"/>
              </a:solidFill>
              <a:latin typeface="Arial"/>
              <a:ea typeface="Arial"/>
              <a:cs typeface="Arial"/>
              <a:sym typeface="Arial"/>
            </a:endParaRPr>
          </a:p>
        </p:txBody>
      </p:sp>
      <p:sp>
        <p:nvSpPr>
          <p:cNvPr id="444" name="Google Shape;444;p39"/>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DOCKER PARA INICIANTES - NATANAEL CARVALHO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5"/>
          <p:cNvSpPr/>
          <p:nvPr/>
        </p:nvSpPr>
        <p:spPr>
          <a:xfrm>
            <a:off x="0" y="0"/>
            <a:ext cx="9601200" cy="12801600"/>
          </a:xfrm>
          <a:prstGeom prst="rect">
            <a:avLst/>
          </a:prstGeom>
          <a:solidFill>
            <a:srgbClr val="FBFB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1" name="Google Shape;121;p15"/>
          <p:cNvSpPr txBox="1"/>
          <p:nvPr/>
        </p:nvSpPr>
        <p:spPr>
          <a:xfrm>
            <a:off x="892277" y="6004859"/>
            <a:ext cx="7816500" cy="2555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100"/>
              <a:buFont typeface="Arial"/>
              <a:buNone/>
            </a:pPr>
            <a:r>
              <a:rPr lang="pt-BR" sz="8000">
                <a:solidFill>
                  <a:schemeClr val="dk1"/>
                </a:solidFill>
                <a:latin typeface="Impact"/>
                <a:ea typeface="Impact"/>
                <a:cs typeface="Impact"/>
                <a:sym typeface="Impact"/>
              </a:rPr>
              <a:t>Benefícios do</a:t>
            </a:r>
            <a:r>
              <a:rPr lang="pt-BR" sz="8000">
                <a:solidFill>
                  <a:schemeClr val="dk1"/>
                </a:solidFill>
                <a:latin typeface="Impact"/>
                <a:ea typeface="Impact"/>
                <a:cs typeface="Impact"/>
                <a:sym typeface="Impact"/>
              </a:rPr>
              <a:t> </a:t>
            </a:r>
            <a:r>
              <a:rPr lang="pt-BR" sz="8000">
                <a:solidFill>
                  <a:schemeClr val="dk1"/>
                </a:solidFill>
                <a:latin typeface="Impact"/>
                <a:ea typeface="Impact"/>
                <a:cs typeface="Impact"/>
                <a:sym typeface="Impact"/>
              </a:rPr>
              <a:t>GLPI</a:t>
            </a:r>
            <a:endParaRPr b="0" i="0" sz="8000" u="none" cap="none" strike="noStrike">
              <a:solidFill>
                <a:schemeClr val="dk1"/>
              </a:solidFill>
              <a:latin typeface="Impact"/>
              <a:ea typeface="Impact"/>
              <a:cs typeface="Impact"/>
              <a:sym typeface="Impact"/>
            </a:endParaRPr>
          </a:p>
        </p:txBody>
      </p:sp>
      <p:sp>
        <p:nvSpPr>
          <p:cNvPr id="122" name="Google Shape;122;p15"/>
          <p:cNvSpPr txBox="1"/>
          <p:nvPr/>
        </p:nvSpPr>
        <p:spPr>
          <a:xfrm>
            <a:off x="729835" y="2153051"/>
            <a:ext cx="7816500" cy="450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700"/>
              <a:buFont typeface="Arial"/>
              <a:buNone/>
            </a:pPr>
            <a:r>
              <a:rPr b="0" i="0" lang="pt-BR" sz="28700" u="none" cap="none" strike="noStrike">
                <a:solidFill>
                  <a:schemeClr val="dk1"/>
                </a:solidFill>
                <a:latin typeface="Impact"/>
                <a:ea typeface="Impact"/>
                <a:cs typeface="Impact"/>
                <a:sym typeface="Impact"/>
              </a:rPr>
              <a:t>01</a:t>
            </a:r>
            <a:endParaRPr b="0" i="0" sz="1400" u="none" cap="none" strike="noStrike">
              <a:solidFill>
                <a:schemeClr val="dk1"/>
              </a:solidFill>
              <a:latin typeface="Arial"/>
              <a:ea typeface="Arial"/>
              <a:cs typeface="Arial"/>
              <a:sym typeface="Arial"/>
            </a:endParaRPr>
          </a:p>
        </p:txBody>
      </p:sp>
      <p:sp>
        <p:nvSpPr>
          <p:cNvPr id="123" name="Google Shape;123;p15"/>
          <p:cNvSpPr/>
          <p:nvPr/>
        </p:nvSpPr>
        <p:spPr>
          <a:xfrm>
            <a:off x="976944" y="8776129"/>
            <a:ext cx="7731978" cy="106262"/>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4" name="Google Shape;124;p15"/>
          <p:cNvSpPr txBox="1"/>
          <p:nvPr/>
        </p:nvSpPr>
        <p:spPr>
          <a:xfrm>
            <a:off x="870768" y="9340866"/>
            <a:ext cx="78165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lang="pt-BR" sz="2400">
                <a:solidFill>
                  <a:schemeClr val="dk1"/>
                </a:solidFill>
                <a:latin typeface="Calibri"/>
                <a:ea typeface="Calibri"/>
                <a:cs typeface="Calibri"/>
                <a:sym typeface="Calibri"/>
              </a:rPr>
              <a:t>O GLPI oferece diversas vantagens para a gestão de TI, desde a centralização dos recursos até a melhoria na eficiência e redução de custos.</a:t>
            </a:r>
            <a:endParaRPr b="0" i="0" sz="1400" u="none" cap="none" strike="noStrike">
              <a:solidFill>
                <a:schemeClr val="dk1"/>
              </a:solidFill>
              <a:latin typeface="Arial"/>
              <a:ea typeface="Arial"/>
              <a:cs typeface="Arial"/>
              <a:sym typeface="Arial"/>
            </a:endParaRPr>
          </a:p>
        </p:txBody>
      </p:sp>
      <p:sp>
        <p:nvSpPr>
          <p:cNvPr id="125" name="Google Shape;125;p15"/>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sp>
        <p:nvSpPr>
          <p:cNvPr id="126" name="Google Shape;126;p15"/>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6"/>
          <p:cNvSpPr txBox="1"/>
          <p:nvPr/>
        </p:nvSpPr>
        <p:spPr>
          <a:xfrm>
            <a:off x="892356" y="2651041"/>
            <a:ext cx="7816500" cy="4894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100"/>
              <a:buFont typeface="Arial"/>
              <a:buNone/>
            </a:pPr>
            <a:r>
              <a:rPr lang="pt-BR" sz="2400">
                <a:solidFill>
                  <a:schemeClr val="dk1"/>
                </a:solidFill>
                <a:latin typeface="Calibri"/>
                <a:ea typeface="Calibri"/>
                <a:cs typeface="Calibri"/>
                <a:sym typeface="Calibri"/>
              </a:rPr>
              <a:t>O GLPI oferece muitos benefícios que facilitam a gestão de TI. Primeiro, ele centraliza todos os recursos de TI em um único lugar, permitindo um controle mais eficiente de equipamentos e softwares. Ele melhora a resolução de incidentes, ajudando a equipe de TI a acompanhar e resolver problemas rapidamente. O GLPI também gerencia mudanças e atualizações, documentando tudo de forma organizada. Com relatórios detalhados, é possível analisar dados e tomar decisões informadas. Além disso, ele automatiza tarefas repetitivas, aumentando a produtividade. A ferramenta é gratuita, de código aberto, e tem uma interface amigável, sendo fácil de usar e personalizar conforme as necessidades da sua organização.</a:t>
            </a:r>
            <a:endParaRPr sz="2400">
              <a:solidFill>
                <a:schemeClr val="dk1"/>
              </a:solidFill>
              <a:latin typeface="Calibri"/>
              <a:ea typeface="Calibri"/>
              <a:cs typeface="Calibri"/>
              <a:sym typeface="Calibri"/>
            </a:endParaRPr>
          </a:p>
        </p:txBody>
      </p:sp>
      <p:sp>
        <p:nvSpPr>
          <p:cNvPr id="132" name="Google Shape;132;p16"/>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BENEFÍCIOS DO GLPI</a:t>
            </a:r>
            <a:endParaRPr sz="3200">
              <a:solidFill>
                <a:schemeClr val="dk1"/>
              </a:solidFill>
              <a:latin typeface="Impact"/>
              <a:ea typeface="Impact"/>
              <a:cs typeface="Impact"/>
              <a:sym typeface="Impact"/>
            </a:endParaRPr>
          </a:p>
        </p:txBody>
      </p:sp>
      <p:sp>
        <p:nvSpPr>
          <p:cNvPr id="133" name="Google Shape;133;p16"/>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4" name="Google Shape;134;p16"/>
          <p:cNvSpPr txBox="1"/>
          <p:nvPr>
            <p:ph idx="12" type="sldNum"/>
          </p:nvPr>
        </p:nvSpPr>
        <p:spPr>
          <a:xfrm>
            <a:off x="6780848" y="11865189"/>
            <a:ext cx="2160270" cy="681567"/>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135" name="Google Shape;135;p16"/>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136" name="Google Shape;136;p16"/>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7" name="Google Shape;137;p16"/>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38" name="Google Shape;138;p16"/>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139" name="Google Shape;139;p16"/>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140" name="Google Shape;140;p16"/>
          <p:cNvPicPr preferRelativeResize="0"/>
          <p:nvPr/>
        </p:nvPicPr>
        <p:blipFill>
          <a:blip r:embed="rId4">
            <a:alphaModFix/>
          </a:blip>
          <a:stretch>
            <a:fillRect/>
          </a:stretch>
        </p:blipFill>
        <p:spPr>
          <a:xfrm>
            <a:off x="2133100" y="7545850"/>
            <a:ext cx="5334999" cy="36045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7"/>
          <p:cNvSpPr/>
          <p:nvPr/>
        </p:nvSpPr>
        <p:spPr>
          <a:xfrm>
            <a:off x="0" y="0"/>
            <a:ext cx="9601200" cy="12801600"/>
          </a:xfrm>
          <a:prstGeom prst="rect">
            <a:avLst/>
          </a:prstGeom>
          <a:solidFill>
            <a:srgbClr val="FBFB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6" name="Google Shape;146;p17"/>
          <p:cNvSpPr txBox="1"/>
          <p:nvPr/>
        </p:nvSpPr>
        <p:spPr>
          <a:xfrm>
            <a:off x="892277" y="6004859"/>
            <a:ext cx="7816500" cy="2555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100"/>
              <a:buFont typeface="Arial"/>
              <a:buNone/>
            </a:pPr>
            <a:r>
              <a:rPr lang="pt-BR" sz="8000">
                <a:solidFill>
                  <a:schemeClr val="dk1"/>
                </a:solidFill>
                <a:latin typeface="Impact"/>
                <a:ea typeface="Impact"/>
                <a:cs typeface="Impact"/>
                <a:sym typeface="Impact"/>
              </a:rPr>
              <a:t>Requisitos do Sistema</a:t>
            </a:r>
            <a:endParaRPr b="0" i="0" sz="8000" u="none" cap="none" strike="noStrike">
              <a:solidFill>
                <a:schemeClr val="dk1"/>
              </a:solidFill>
              <a:latin typeface="Impact"/>
              <a:ea typeface="Impact"/>
              <a:cs typeface="Impact"/>
              <a:sym typeface="Impact"/>
            </a:endParaRPr>
          </a:p>
        </p:txBody>
      </p:sp>
      <p:sp>
        <p:nvSpPr>
          <p:cNvPr id="147" name="Google Shape;147;p17"/>
          <p:cNvSpPr txBox="1"/>
          <p:nvPr/>
        </p:nvSpPr>
        <p:spPr>
          <a:xfrm>
            <a:off x="729835" y="2153051"/>
            <a:ext cx="7816500" cy="450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700"/>
              <a:buFont typeface="Arial"/>
              <a:buNone/>
            </a:pPr>
            <a:r>
              <a:rPr b="0" i="0" lang="pt-BR" sz="28700" u="none" cap="none" strike="noStrike">
                <a:solidFill>
                  <a:schemeClr val="dk1"/>
                </a:solidFill>
                <a:latin typeface="Impact"/>
                <a:ea typeface="Impact"/>
                <a:cs typeface="Impact"/>
                <a:sym typeface="Impact"/>
              </a:rPr>
              <a:t>0</a:t>
            </a:r>
            <a:r>
              <a:rPr lang="pt-BR" sz="28700">
                <a:solidFill>
                  <a:schemeClr val="dk1"/>
                </a:solidFill>
                <a:latin typeface="Impact"/>
                <a:ea typeface="Impact"/>
                <a:cs typeface="Impact"/>
                <a:sym typeface="Impact"/>
              </a:rPr>
              <a:t>2</a:t>
            </a:r>
            <a:endParaRPr b="0" i="0" sz="1400" u="none" cap="none" strike="noStrike">
              <a:solidFill>
                <a:schemeClr val="dk1"/>
              </a:solidFill>
              <a:latin typeface="Arial"/>
              <a:ea typeface="Arial"/>
              <a:cs typeface="Arial"/>
              <a:sym typeface="Arial"/>
            </a:endParaRPr>
          </a:p>
        </p:txBody>
      </p:sp>
      <p:sp>
        <p:nvSpPr>
          <p:cNvPr id="148" name="Google Shape;148;p17"/>
          <p:cNvSpPr/>
          <p:nvPr/>
        </p:nvSpPr>
        <p:spPr>
          <a:xfrm>
            <a:off x="976944" y="8776129"/>
            <a:ext cx="7731900" cy="106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9" name="Google Shape;149;p17"/>
          <p:cNvSpPr txBox="1"/>
          <p:nvPr/>
        </p:nvSpPr>
        <p:spPr>
          <a:xfrm>
            <a:off x="870768" y="9340866"/>
            <a:ext cx="78165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lang="pt-BR" sz="2400">
                <a:solidFill>
                  <a:schemeClr val="dk1"/>
                </a:solidFill>
                <a:latin typeface="Calibri"/>
                <a:ea typeface="Calibri"/>
                <a:cs typeface="Calibri"/>
                <a:sym typeface="Calibri"/>
              </a:rPr>
              <a:t>Antes de instalar o GLPI, é importante verificar se o seu sistema atende aos requisitos mínimos de hardware e software necessários para garantir um desempenho ideal.</a:t>
            </a:r>
            <a:endParaRPr b="0" i="0" sz="1400" u="none" cap="none" strike="noStrike">
              <a:solidFill>
                <a:schemeClr val="dk1"/>
              </a:solidFill>
              <a:latin typeface="Arial"/>
              <a:ea typeface="Arial"/>
              <a:cs typeface="Arial"/>
              <a:sym typeface="Arial"/>
            </a:endParaRPr>
          </a:p>
        </p:txBody>
      </p:sp>
      <p:sp>
        <p:nvSpPr>
          <p:cNvPr id="150" name="Google Shape;150;p17"/>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sp>
        <p:nvSpPr>
          <p:cNvPr id="151" name="Google Shape;151;p17"/>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8"/>
          <p:cNvSpPr txBox="1"/>
          <p:nvPr/>
        </p:nvSpPr>
        <p:spPr>
          <a:xfrm>
            <a:off x="892356" y="2651041"/>
            <a:ext cx="7816500" cy="82194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Requisitos de Hardware</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instalar o GLPI, seu servidor precisa ter pelo menos 2 GB de RAM para funcionar bem. É recomendado ter um processador dual-core ou melhor para garantir um bom desempenho. Além disso, você deve ter espaço suficiente no disco rígido para armazenar todos os dados do GLPI e realizar backups regulares. Embora esses sejam os requisitos mínimos, ter mais memória RAM, um processador mais rápido, e mais espaço em disco vai melhorar a performance e permitir que você gerencie mais recursos sem problemas.</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Requisitos de Software</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rodar o GLPI, você precisa de um sistema operacional como Linux (recomendado) ou Windows. Além disso, é necessário um servidor web, como Apache ou Nginx, para hospedar o GLPI. O PHP, na versão 7.2 ou superior, é necessário para processar os scripts do GLPI. Por fim, você precisará de um banco de dados para armazenar todas as informações; o MySQL 5.7+ ou MariaDB 10.2+ são as opções suportadas. Certifique-se de que todos esses softwares estão instalados e configurados corretamente antes de iniciar a instalação do GLPI.</a:t>
            </a:r>
            <a:endParaRPr sz="2400">
              <a:solidFill>
                <a:schemeClr val="dk1"/>
              </a:solidFill>
              <a:latin typeface="Calibri"/>
              <a:ea typeface="Calibri"/>
              <a:cs typeface="Calibri"/>
              <a:sym typeface="Calibri"/>
            </a:endParaRPr>
          </a:p>
        </p:txBody>
      </p:sp>
      <p:sp>
        <p:nvSpPr>
          <p:cNvPr id="157" name="Google Shape;157;p18"/>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REQUISITOS DO SISTEMA</a:t>
            </a:r>
            <a:endParaRPr sz="3200">
              <a:solidFill>
                <a:schemeClr val="dk1"/>
              </a:solidFill>
              <a:latin typeface="Impact"/>
              <a:ea typeface="Impact"/>
              <a:cs typeface="Impact"/>
              <a:sym typeface="Impact"/>
            </a:endParaRPr>
          </a:p>
        </p:txBody>
      </p:sp>
      <p:sp>
        <p:nvSpPr>
          <p:cNvPr id="158" name="Google Shape;158;p18"/>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9" name="Google Shape;159;p18"/>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160" name="Google Shape;160;p18"/>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161" name="Google Shape;161;p18"/>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2" name="Google Shape;162;p18"/>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63" name="Google Shape;163;p18"/>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164" name="Google Shape;164;p18"/>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p:nvPr/>
        </p:nvSpPr>
        <p:spPr>
          <a:xfrm>
            <a:off x="0" y="0"/>
            <a:ext cx="9601200" cy="12801600"/>
          </a:xfrm>
          <a:prstGeom prst="rect">
            <a:avLst/>
          </a:prstGeom>
          <a:solidFill>
            <a:srgbClr val="FBFB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0" name="Google Shape;170;p19"/>
          <p:cNvSpPr txBox="1"/>
          <p:nvPr/>
        </p:nvSpPr>
        <p:spPr>
          <a:xfrm>
            <a:off x="892277" y="6004859"/>
            <a:ext cx="7816500" cy="2555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100"/>
              <a:buFont typeface="Arial"/>
              <a:buNone/>
            </a:pPr>
            <a:r>
              <a:rPr lang="pt-BR" sz="8000">
                <a:solidFill>
                  <a:schemeClr val="dk1"/>
                </a:solidFill>
                <a:latin typeface="Impact"/>
                <a:ea typeface="Impact"/>
                <a:cs typeface="Impact"/>
                <a:sym typeface="Impact"/>
              </a:rPr>
              <a:t>Preparação do Ambiente</a:t>
            </a:r>
            <a:endParaRPr b="0" i="0" sz="8000" u="none" cap="none" strike="noStrike">
              <a:solidFill>
                <a:schemeClr val="dk1"/>
              </a:solidFill>
              <a:latin typeface="Impact"/>
              <a:ea typeface="Impact"/>
              <a:cs typeface="Impact"/>
              <a:sym typeface="Impact"/>
            </a:endParaRPr>
          </a:p>
        </p:txBody>
      </p:sp>
      <p:sp>
        <p:nvSpPr>
          <p:cNvPr id="171" name="Google Shape;171;p19"/>
          <p:cNvSpPr txBox="1"/>
          <p:nvPr/>
        </p:nvSpPr>
        <p:spPr>
          <a:xfrm>
            <a:off x="729835" y="2153051"/>
            <a:ext cx="7816500" cy="450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700"/>
              <a:buFont typeface="Arial"/>
              <a:buNone/>
            </a:pPr>
            <a:r>
              <a:rPr b="0" i="0" lang="pt-BR" sz="28700" u="none" cap="none" strike="noStrike">
                <a:solidFill>
                  <a:schemeClr val="dk1"/>
                </a:solidFill>
                <a:latin typeface="Impact"/>
                <a:ea typeface="Impact"/>
                <a:cs typeface="Impact"/>
                <a:sym typeface="Impact"/>
              </a:rPr>
              <a:t>0</a:t>
            </a:r>
            <a:r>
              <a:rPr lang="pt-BR" sz="28700">
                <a:solidFill>
                  <a:schemeClr val="dk1"/>
                </a:solidFill>
                <a:latin typeface="Impact"/>
                <a:ea typeface="Impact"/>
                <a:cs typeface="Impact"/>
                <a:sym typeface="Impact"/>
              </a:rPr>
              <a:t>3</a:t>
            </a:r>
            <a:endParaRPr b="0" i="0" sz="1400" u="none" cap="none" strike="noStrike">
              <a:solidFill>
                <a:schemeClr val="dk1"/>
              </a:solidFill>
              <a:latin typeface="Arial"/>
              <a:ea typeface="Arial"/>
              <a:cs typeface="Arial"/>
              <a:sym typeface="Arial"/>
            </a:endParaRPr>
          </a:p>
        </p:txBody>
      </p:sp>
      <p:sp>
        <p:nvSpPr>
          <p:cNvPr id="172" name="Google Shape;172;p19"/>
          <p:cNvSpPr/>
          <p:nvPr/>
        </p:nvSpPr>
        <p:spPr>
          <a:xfrm>
            <a:off x="976944" y="8776129"/>
            <a:ext cx="7731900" cy="106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3" name="Google Shape;173;p19"/>
          <p:cNvSpPr txBox="1"/>
          <p:nvPr/>
        </p:nvSpPr>
        <p:spPr>
          <a:xfrm>
            <a:off x="870768" y="9340866"/>
            <a:ext cx="7816500" cy="1200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lang="pt-BR" sz="2400">
                <a:solidFill>
                  <a:schemeClr val="dk1"/>
                </a:solidFill>
                <a:latin typeface="Calibri"/>
                <a:ea typeface="Calibri"/>
                <a:cs typeface="Calibri"/>
                <a:sym typeface="Calibri"/>
              </a:rPr>
              <a:t>Antes de instalar o GLPI, é fundamental preparar o servidor e configurar os componentes necessários para garantir uma instalação suave e funcional.</a:t>
            </a:r>
            <a:endParaRPr b="0" i="0" sz="1400" u="none" cap="none" strike="noStrike">
              <a:solidFill>
                <a:schemeClr val="dk1"/>
              </a:solidFill>
              <a:latin typeface="Arial"/>
              <a:ea typeface="Arial"/>
              <a:cs typeface="Arial"/>
              <a:sym typeface="Arial"/>
            </a:endParaRPr>
          </a:p>
        </p:txBody>
      </p:sp>
      <p:sp>
        <p:nvSpPr>
          <p:cNvPr id="174" name="Google Shape;174;p19"/>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sp>
        <p:nvSpPr>
          <p:cNvPr id="175" name="Google Shape;175;p19"/>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nvSpPr>
        <p:spPr>
          <a:xfrm>
            <a:off x="892356" y="2651041"/>
            <a:ext cx="7816500" cy="26781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Configuração do Servidor Web</a:t>
            </a:r>
            <a:endParaRPr b="1"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Para configurar o servidor web para o GLPI, primeiro instale o Apache ou Nginx. No caso do Apache, use comandos como </a:t>
            </a:r>
            <a:r>
              <a:rPr b="1" lang="pt-BR" sz="2400">
                <a:solidFill>
                  <a:schemeClr val="dk1"/>
                </a:solidFill>
                <a:latin typeface="Calibri"/>
                <a:ea typeface="Calibri"/>
                <a:cs typeface="Calibri"/>
                <a:sym typeface="Calibri"/>
              </a:rPr>
              <a:t>sudo apt install apache2</a:t>
            </a:r>
            <a:r>
              <a:rPr lang="pt-BR" sz="2400">
                <a:solidFill>
                  <a:schemeClr val="dk1"/>
                </a:solidFill>
                <a:latin typeface="Calibri"/>
                <a:ea typeface="Calibri"/>
                <a:cs typeface="Calibri"/>
                <a:sym typeface="Calibri"/>
              </a:rPr>
              <a:t> no Linux.</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Instalação do Apache:</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181" name="Google Shape;181;p20"/>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PREPARAÇÃO DO AMBIENTE</a:t>
            </a:r>
            <a:endParaRPr sz="3200">
              <a:solidFill>
                <a:schemeClr val="dk1"/>
              </a:solidFill>
              <a:latin typeface="Impact"/>
              <a:ea typeface="Impact"/>
              <a:cs typeface="Impact"/>
              <a:sym typeface="Impact"/>
            </a:endParaRPr>
          </a:p>
        </p:txBody>
      </p:sp>
      <p:sp>
        <p:nvSpPr>
          <p:cNvPr id="182" name="Google Shape;182;p20"/>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3" name="Google Shape;183;p20"/>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184" name="Google Shape;184;p20"/>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185" name="Google Shape;185;p20"/>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6" name="Google Shape;186;p20"/>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87" name="Google Shape;187;p20"/>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188" name="Google Shape;188;p20"/>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189" name="Google Shape;189;p20"/>
          <p:cNvPicPr preferRelativeResize="0"/>
          <p:nvPr/>
        </p:nvPicPr>
        <p:blipFill>
          <a:blip r:embed="rId4">
            <a:alphaModFix/>
          </a:blip>
          <a:stretch>
            <a:fillRect/>
          </a:stretch>
        </p:blipFill>
        <p:spPr>
          <a:xfrm>
            <a:off x="1817313" y="5354240"/>
            <a:ext cx="5923583" cy="2573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1"/>
          <p:cNvSpPr txBox="1"/>
          <p:nvPr/>
        </p:nvSpPr>
        <p:spPr>
          <a:xfrm>
            <a:off x="892356" y="2651041"/>
            <a:ext cx="7816500" cy="48948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b="1" lang="pt-BR" sz="2400">
                <a:solidFill>
                  <a:schemeClr val="dk1"/>
                </a:solidFill>
                <a:latin typeface="Calibri"/>
                <a:ea typeface="Calibri"/>
                <a:cs typeface="Calibri"/>
                <a:sym typeface="Calibri"/>
              </a:rPr>
              <a:t>Configuração do Servidor Web</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Configure o Virtual Host para apontar para o diretório onde o GLPI estará instalado, como </a:t>
            </a:r>
            <a:r>
              <a:rPr b="1" lang="pt-BR" sz="2400">
                <a:solidFill>
                  <a:schemeClr val="dk1"/>
                </a:solidFill>
                <a:latin typeface="Calibri"/>
                <a:ea typeface="Calibri"/>
                <a:cs typeface="Calibri"/>
                <a:sym typeface="Calibri"/>
              </a:rPr>
              <a:t>/var/www/html/glpi</a:t>
            </a:r>
            <a:r>
              <a:rPr lang="pt-BR" sz="2400">
                <a:solidFill>
                  <a:schemeClr val="dk1"/>
                </a:solidFill>
                <a:latin typeface="Calibri"/>
                <a:ea typeface="Calibri"/>
                <a:cs typeface="Calibri"/>
                <a:sym typeface="Calibri"/>
              </a:rPr>
              <a:t>. Ajuste as permissões desse diretório para que o servidor web possa acessá-lo, usando comandos como </a:t>
            </a:r>
            <a:r>
              <a:rPr b="1" lang="pt-BR" sz="2400">
                <a:solidFill>
                  <a:schemeClr val="dk1"/>
                </a:solidFill>
                <a:latin typeface="Calibri"/>
                <a:ea typeface="Calibri"/>
                <a:cs typeface="Calibri"/>
                <a:sym typeface="Calibri"/>
              </a:rPr>
              <a:t>sudo chown -R www-data:www-data /var/www/html/glpi</a:t>
            </a:r>
            <a:r>
              <a:rPr lang="pt-BR" sz="2400">
                <a:solidFill>
                  <a:schemeClr val="dk1"/>
                </a:solidFill>
                <a:latin typeface="Calibri"/>
                <a:ea typeface="Calibri"/>
                <a:cs typeface="Calibri"/>
                <a:sym typeface="Calibri"/>
              </a:rPr>
              <a:t>. Certifique-se de permitir que o servidor siga links simbólicos e que tenha permissões necessárias, configurando o arquivo de configuração do Virtual Host adequadamente. Por fim, reinicie o servidor web para aplicar as mudanças.</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pt-BR" sz="2400">
                <a:solidFill>
                  <a:schemeClr val="dk1"/>
                </a:solidFill>
                <a:latin typeface="Calibri"/>
                <a:ea typeface="Calibri"/>
                <a:cs typeface="Calibri"/>
                <a:sym typeface="Calibri"/>
              </a:rPr>
              <a:t>Configuração do Virtual Host:</a:t>
            </a:r>
            <a:endParaRPr sz="24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t/>
            </a:r>
            <a:endParaRPr sz="2400">
              <a:solidFill>
                <a:schemeClr val="dk1"/>
              </a:solidFill>
              <a:latin typeface="Calibri"/>
              <a:ea typeface="Calibri"/>
              <a:cs typeface="Calibri"/>
              <a:sym typeface="Calibri"/>
            </a:endParaRPr>
          </a:p>
        </p:txBody>
      </p:sp>
      <p:sp>
        <p:nvSpPr>
          <p:cNvPr id="195" name="Google Shape;195;p21"/>
          <p:cNvSpPr txBox="1"/>
          <p:nvPr/>
        </p:nvSpPr>
        <p:spPr>
          <a:xfrm>
            <a:off x="870775" y="832100"/>
            <a:ext cx="8289900" cy="5850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100"/>
              <a:buFont typeface="Arial"/>
              <a:buNone/>
            </a:pPr>
            <a:r>
              <a:rPr lang="pt-BR" sz="3200">
                <a:solidFill>
                  <a:schemeClr val="dk1"/>
                </a:solidFill>
                <a:latin typeface="Impact"/>
                <a:ea typeface="Impact"/>
                <a:cs typeface="Impact"/>
                <a:sym typeface="Impact"/>
              </a:rPr>
              <a:t>PREPARAÇÃO DO AMBIENTE</a:t>
            </a:r>
            <a:endParaRPr sz="3200">
              <a:solidFill>
                <a:schemeClr val="dk1"/>
              </a:solidFill>
              <a:latin typeface="Impact"/>
              <a:ea typeface="Impact"/>
              <a:cs typeface="Impact"/>
              <a:sym typeface="Impact"/>
            </a:endParaRPr>
          </a:p>
        </p:txBody>
      </p:sp>
      <p:sp>
        <p:nvSpPr>
          <p:cNvPr id="196" name="Google Shape;196;p21"/>
          <p:cNvSpPr/>
          <p:nvPr/>
        </p:nvSpPr>
        <p:spPr>
          <a:xfrm>
            <a:off x="651281" y="-216344"/>
            <a:ext cx="144000" cy="15120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7" name="Google Shape;197;p21"/>
          <p:cNvSpPr txBox="1"/>
          <p:nvPr>
            <p:ph idx="12" type="sldNum"/>
          </p:nvPr>
        </p:nvSpPr>
        <p:spPr>
          <a:xfrm>
            <a:off x="6780848" y="11865189"/>
            <a:ext cx="2160300" cy="6816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pt-BR"/>
              <a:t>‹#›</a:t>
            </a:fld>
            <a:endParaRPr/>
          </a:p>
        </p:txBody>
      </p:sp>
      <p:pic>
        <p:nvPicPr>
          <p:cNvPr id="198" name="Google Shape;198;p21"/>
          <p:cNvPicPr preferRelativeResize="0"/>
          <p:nvPr/>
        </p:nvPicPr>
        <p:blipFill rotWithShape="1">
          <a:blip r:embed="rId3">
            <a:alphaModFix amt="25000"/>
          </a:blip>
          <a:srcRect b="0" l="0" r="0" t="0"/>
          <a:stretch/>
        </p:blipFill>
        <p:spPr>
          <a:xfrm>
            <a:off x="4136331" y="10793766"/>
            <a:ext cx="1328538" cy="1328548"/>
          </a:xfrm>
          <a:prstGeom prst="rect">
            <a:avLst/>
          </a:prstGeom>
          <a:noFill/>
          <a:ln>
            <a:noFill/>
          </a:ln>
        </p:spPr>
      </p:pic>
      <p:sp>
        <p:nvSpPr>
          <p:cNvPr id="199" name="Google Shape;199;p21"/>
          <p:cNvSpPr/>
          <p:nvPr/>
        </p:nvSpPr>
        <p:spPr>
          <a:xfrm>
            <a:off x="2012700" y="2016100"/>
            <a:ext cx="20655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0" name="Google Shape;200;p21"/>
          <p:cNvSpPr/>
          <p:nvPr/>
        </p:nvSpPr>
        <p:spPr>
          <a:xfrm>
            <a:off x="5390550" y="2016100"/>
            <a:ext cx="2160300" cy="67200"/>
          </a:xfrm>
          <a:prstGeom prst="rect">
            <a:avLst/>
          </a:prstGeom>
          <a:gradFill>
            <a:gsLst>
              <a:gs pos="0">
                <a:srgbClr val="5E7492"/>
              </a:gs>
              <a:gs pos="100000">
                <a:srgbClr val="2F363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01" name="Google Shape;201;p21"/>
          <p:cNvPicPr preferRelativeResize="0"/>
          <p:nvPr/>
        </p:nvPicPr>
        <p:blipFill rotWithShape="1">
          <a:blip r:embed="rId3">
            <a:alphaModFix/>
          </a:blip>
          <a:srcRect b="0" l="0" r="0" t="0"/>
          <a:stretch/>
        </p:blipFill>
        <p:spPr>
          <a:xfrm>
            <a:off x="4133011" y="1448337"/>
            <a:ext cx="1202725" cy="1202725"/>
          </a:xfrm>
          <a:prstGeom prst="rect">
            <a:avLst/>
          </a:prstGeom>
          <a:noFill/>
          <a:ln>
            <a:noFill/>
          </a:ln>
        </p:spPr>
      </p:pic>
      <p:sp>
        <p:nvSpPr>
          <p:cNvPr id="202" name="Google Shape;202;p21"/>
          <p:cNvSpPr txBox="1"/>
          <p:nvPr>
            <p:ph idx="11" type="ftr"/>
          </p:nvPr>
        </p:nvSpPr>
        <p:spPr>
          <a:xfrm>
            <a:off x="2492800" y="11865200"/>
            <a:ext cx="4572600" cy="6816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lang="pt-BR"/>
              <a:t>O GUIA DO GLPI PARA INICIANTES - NATANAEL CARVALHO</a:t>
            </a:r>
            <a:endParaRPr/>
          </a:p>
        </p:txBody>
      </p:sp>
      <p:pic>
        <p:nvPicPr>
          <p:cNvPr id="203" name="Google Shape;203;p21"/>
          <p:cNvPicPr preferRelativeResize="0"/>
          <p:nvPr/>
        </p:nvPicPr>
        <p:blipFill>
          <a:blip r:embed="rId4">
            <a:alphaModFix/>
          </a:blip>
          <a:stretch>
            <a:fillRect/>
          </a:stretch>
        </p:blipFill>
        <p:spPr>
          <a:xfrm>
            <a:off x="1947850" y="7259800"/>
            <a:ext cx="5573025" cy="36475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o Office">
  <a:themeElements>
    <a:clrScheme name="Tema do 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